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9"/>
  </p:notesMasterIdLst>
  <p:sldIdLst>
    <p:sldId id="308" r:id="rId5"/>
    <p:sldId id="344" r:id="rId6"/>
    <p:sldId id="2147138226" r:id="rId7"/>
    <p:sldId id="2147138227" r:id="rId8"/>
    <p:sldId id="2147138228" r:id="rId9"/>
    <p:sldId id="2147138229" r:id="rId10"/>
    <p:sldId id="2147138230" r:id="rId11"/>
    <p:sldId id="2147138241" r:id="rId12"/>
    <p:sldId id="2147138242" r:id="rId13"/>
    <p:sldId id="2147138260" r:id="rId14"/>
    <p:sldId id="2147138243" r:id="rId15"/>
    <p:sldId id="2147138261" r:id="rId16"/>
    <p:sldId id="2147138237" r:id="rId17"/>
    <p:sldId id="2147138245" r:id="rId18"/>
    <p:sldId id="2147138246" r:id="rId19"/>
    <p:sldId id="2147138238" r:id="rId20"/>
    <p:sldId id="2147138247" r:id="rId21"/>
    <p:sldId id="2147138239" r:id="rId22"/>
    <p:sldId id="2147138248" r:id="rId23"/>
    <p:sldId id="2147138240" r:id="rId24"/>
    <p:sldId id="2147138249" r:id="rId25"/>
    <p:sldId id="2147138250" r:id="rId26"/>
    <p:sldId id="2147138251" r:id="rId27"/>
    <p:sldId id="2147138259" r:id="rId28"/>
    <p:sldId id="2147138252" r:id="rId29"/>
    <p:sldId id="2147138253" r:id="rId30"/>
    <p:sldId id="2147138254" r:id="rId31"/>
    <p:sldId id="2147138255" r:id="rId32"/>
    <p:sldId id="2147138256" r:id="rId33"/>
    <p:sldId id="2147138257" r:id="rId34"/>
    <p:sldId id="2147138258" r:id="rId35"/>
    <p:sldId id="268" r:id="rId36"/>
    <p:sldId id="2147138224" r:id="rId37"/>
    <p:sldId id="214713822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9D8547F-B3C6-41B7-AC15-B21357C26C2E}">
          <p14:sldIdLst>
            <p14:sldId id="308"/>
            <p14:sldId id="344"/>
            <p14:sldId id="2147138226"/>
            <p14:sldId id="2147138227"/>
            <p14:sldId id="2147138228"/>
            <p14:sldId id="2147138229"/>
            <p14:sldId id="2147138230"/>
            <p14:sldId id="2147138241"/>
            <p14:sldId id="2147138242"/>
            <p14:sldId id="2147138260"/>
            <p14:sldId id="2147138243"/>
            <p14:sldId id="2147138261"/>
            <p14:sldId id="2147138237"/>
            <p14:sldId id="2147138245"/>
            <p14:sldId id="2147138246"/>
            <p14:sldId id="2147138238"/>
            <p14:sldId id="2147138247"/>
            <p14:sldId id="2147138239"/>
            <p14:sldId id="2147138248"/>
            <p14:sldId id="2147138240"/>
            <p14:sldId id="2147138249"/>
            <p14:sldId id="2147138250"/>
            <p14:sldId id="2147138251"/>
            <p14:sldId id="2147138259"/>
            <p14:sldId id="2147138252"/>
            <p14:sldId id="2147138253"/>
            <p14:sldId id="2147138254"/>
            <p14:sldId id="2147138255"/>
            <p14:sldId id="2147138256"/>
            <p14:sldId id="2147138257"/>
            <p14:sldId id="2147138258"/>
          </p14:sldIdLst>
        </p14:section>
        <p14:section name="Closing slide" id="{11C5BCDD-05AC-405B-8582-D9D1C38F3D19}">
          <p14:sldIdLst>
            <p14:sldId id="268"/>
            <p14:sldId id="2147138224"/>
            <p14:sldId id="21471382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EB81"/>
    <a:srgbClr val="E6DCFF"/>
    <a:srgbClr val="0041F0"/>
    <a:srgbClr val="DCAFFF"/>
    <a:srgbClr val="FF50A0"/>
    <a:srgbClr val="FF3246"/>
    <a:srgbClr val="00FFFF"/>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C7BF4-86F5-CD49-A8E8-3A77A5D2BB22}" v="1344" dt="2024-06-17T13:24:04.954"/>
  </p1510:revLst>
</p1510:revInfo>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78" autoAdjust="0"/>
    <p:restoredTop sz="72440" autoAdjust="0"/>
  </p:normalViewPr>
  <p:slideViewPr>
    <p:cSldViewPr snapToGrid="0" showGuides="1">
      <p:cViewPr varScale="1">
        <p:scale>
          <a:sx n="103" d="100"/>
          <a:sy n="103" d="100"/>
        </p:scale>
        <p:origin x="2152" y="3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3516"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ehrli, Stefan" userId="3f36891e-f853-43e7-bcbc-2879a2513833" providerId="ADAL" clId="{262C7BF4-86F5-CD49-A8E8-3A77A5D2BB22}"/>
    <pc:docChg chg="undo custSel addSld delSld modSld sldOrd addSection delSection modSection">
      <pc:chgData name="Oehrli, Stefan" userId="3f36891e-f853-43e7-bcbc-2879a2513833" providerId="ADAL" clId="{262C7BF4-86F5-CD49-A8E8-3A77A5D2BB22}" dt="2024-06-17T13:24:04.954" v="3901"/>
      <pc:docMkLst>
        <pc:docMk/>
      </pc:docMkLst>
      <pc:sldChg chg="modSp mod">
        <pc:chgData name="Oehrli, Stefan" userId="3f36891e-f853-43e7-bcbc-2879a2513833" providerId="ADAL" clId="{262C7BF4-86F5-CD49-A8E8-3A77A5D2BB22}" dt="2024-06-16T22:19:55.466" v="39" actId="20577"/>
        <pc:sldMkLst>
          <pc:docMk/>
          <pc:sldMk cId="217193527" sldId="308"/>
        </pc:sldMkLst>
        <pc:spChg chg="mod">
          <ac:chgData name="Oehrli, Stefan" userId="3f36891e-f853-43e7-bcbc-2879a2513833" providerId="ADAL" clId="{262C7BF4-86F5-CD49-A8E8-3A77A5D2BB22}" dt="2024-06-16T17:27:10.043" v="4" actId="20577"/>
          <ac:spMkLst>
            <pc:docMk/>
            <pc:sldMk cId="217193527" sldId="308"/>
            <ac:spMk id="3" creationId="{EDFB5035-7C72-43BF-A8DB-A7280ED54461}"/>
          </ac:spMkLst>
        </pc:spChg>
        <pc:spChg chg="mod">
          <ac:chgData name="Oehrli, Stefan" userId="3f36891e-f853-43e7-bcbc-2879a2513833" providerId="ADAL" clId="{262C7BF4-86F5-CD49-A8E8-3A77A5D2BB22}" dt="2024-06-16T22:19:55.466" v="39" actId="20577"/>
          <ac:spMkLst>
            <pc:docMk/>
            <pc:sldMk cId="217193527" sldId="308"/>
            <ac:spMk id="6" creationId="{61244AFF-6411-4B84-BA88-9244C012597F}"/>
          </ac:spMkLst>
        </pc:spChg>
      </pc:sldChg>
      <pc:sldChg chg="modSp mod">
        <pc:chgData name="Oehrli, Stefan" userId="3f36891e-f853-43e7-bcbc-2879a2513833" providerId="ADAL" clId="{262C7BF4-86F5-CD49-A8E8-3A77A5D2BB22}" dt="2024-06-17T08:42:21.549" v="1142"/>
        <pc:sldMkLst>
          <pc:docMk/>
          <pc:sldMk cId="988469291" sldId="332"/>
        </pc:sldMkLst>
        <pc:spChg chg="mod">
          <ac:chgData name="Oehrli, Stefan" userId="3f36891e-f853-43e7-bcbc-2879a2513833" providerId="ADAL" clId="{262C7BF4-86F5-CD49-A8E8-3A77A5D2BB22}" dt="2024-06-17T08:42:21.549" v="1142"/>
          <ac:spMkLst>
            <pc:docMk/>
            <pc:sldMk cId="988469291" sldId="332"/>
            <ac:spMk id="2" creationId="{6B7D050A-F3DB-4B0A-8C3E-8F4D3EE9CC12}"/>
          </ac:spMkLst>
        </pc:spChg>
      </pc:sldChg>
      <pc:sldChg chg="modSp mod">
        <pc:chgData name="Oehrli, Stefan" userId="3f36891e-f853-43e7-bcbc-2879a2513833" providerId="ADAL" clId="{262C7BF4-86F5-CD49-A8E8-3A77A5D2BB22}" dt="2024-06-17T05:23:42" v="360" actId="20577"/>
        <pc:sldMkLst>
          <pc:docMk/>
          <pc:sldMk cId="3447450657" sldId="344"/>
        </pc:sldMkLst>
        <pc:spChg chg="mod">
          <ac:chgData name="Oehrli, Stefan" userId="3f36891e-f853-43e7-bcbc-2879a2513833" providerId="ADAL" clId="{262C7BF4-86F5-CD49-A8E8-3A77A5D2BB22}" dt="2024-06-17T04:54:15.091" v="138"/>
          <ac:spMkLst>
            <pc:docMk/>
            <pc:sldMk cId="3447450657" sldId="344"/>
            <ac:spMk id="2" creationId="{1F9E552B-AE32-4808-0A30-526769E9FED8}"/>
          </ac:spMkLst>
        </pc:spChg>
        <pc:spChg chg="mod">
          <ac:chgData name="Oehrli, Stefan" userId="3f36891e-f853-43e7-bcbc-2879a2513833" providerId="ADAL" clId="{262C7BF4-86F5-CD49-A8E8-3A77A5D2BB22}" dt="2024-06-17T04:54:24.893" v="152" actId="20577"/>
          <ac:spMkLst>
            <pc:docMk/>
            <pc:sldMk cId="3447450657" sldId="344"/>
            <ac:spMk id="3" creationId="{71629877-83F9-C3AD-1532-9D122387E409}"/>
          </ac:spMkLst>
        </pc:spChg>
        <pc:spChg chg="mod">
          <ac:chgData name="Oehrli, Stefan" userId="3f36891e-f853-43e7-bcbc-2879a2513833" providerId="ADAL" clId="{262C7BF4-86F5-CD49-A8E8-3A77A5D2BB22}" dt="2024-06-17T05:23:42" v="360" actId="20577"/>
          <ac:spMkLst>
            <pc:docMk/>
            <pc:sldMk cId="3447450657" sldId="344"/>
            <ac:spMk id="6" creationId="{FB352734-A1FB-38C6-2A1D-F73070E0CD10}"/>
          </ac:spMkLst>
        </pc:spChg>
        <pc:spChg chg="mod">
          <ac:chgData name="Oehrli, Stefan" userId="3f36891e-f853-43e7-bcbc-2879a2513833" providerId="ADAL" clId="{262C7BF4-86F5-CD49-A8E8-3A77A5D2BB22}" dt="2024-06-17T05:23:31.353" v="351" actId="20577"/>
          <ac:spMkLst>
            <pc:docMk/>
            <pc:sldMk cId="3447450657" sldId="344"/>
            <ac:spMk id="7" creationId="{D9F6E433-F286-B428-87FF-D12488F81E35}"/>
          </ac:spMkLst>
        </pc:spChg>
        <pc:spChg chg="mod">
          <ac:chgData name="Oehrli, Stefan" userId="3f36891e-f853-43e7-bcbc-2879a2513833" providerId="ADAL" clId="{262C7BF4-86F5-CD49-A8E8-3A77A5D2BB22}" dt="2024-06-17T04:57:48.475" v="205"/>
          <ac:spMkLst>
            <pc:docMk/>
            <pc:sldMk cId="3447450657" sldId="344"/>
            <ac:spMk id="8" creationId="{3B72ACB7-875F-88E1-8FF9-E339AB5CEA90}"/>
          </ac:spMkLst>
        </pc:spChg>
        <pc:spChg chg="mod">
          <ac:chgData name="Oehrli, Stefan" userId="3f36891e-f853-43e7-bcbc-2879a2513833" providerId="ADAL" clId="{262C7BF4-86F5-CD49-A8E8-3A77A5D2BB22}" dt="2024-06-17T05:00:13.778" v="229"/>
          <ac:spMkLst>
            <pc:docMk/>
            <pc:sldMk cId="3447450657" sldId="344"/>
            <ac:spMk id="9" creationId="{4722DDC2-84AC-744A-549D-84D37EC6E174}"/>
          </ac:spMkLst>
        </pc:spChg>
        <pc:spChg chg="mod">
          <ac:chgData name="Oehrli, Stefan" userId="3f36891e-f853-43e7-bcbc-2879a2513833" providerId="ADAL" clId="{262C7BF4-86F5-CD49-A8E8-3A77A5D2BB22}" dt="2024-06-17T05:00:12.722" v="228" actId="21"/>
          <ac:spMkLst>
            <pc:docMk/>
            <pc:sldMk cId="3447450657" sldId="344"/>
            <ac:spMk id="10" creationId="{2510B16E-5797-8D5D-1A8B-7AEBFCCACEC2}"/>
          </ac:spMkLst>
        </pc:spChg>
        <pc:spChg chg="mod">
          <ac:chgData name="Oehrli, Stefan" userId="3f36891e-f853-43e7-bcbc-2879a2513833" providerId="ADAL" clId="{262C7BF4-86F5-CD49-A8E8-3A77A5D2BB22}" dt="2024-06-17T04:57:54.087" v="208" actId="20577"/>
          <ac:spMkLst>
            <pc:docMk/>
            <pc:sldMk cId="3447450657" sldId="344"/>
            <ac:spMk id="11" creationId="{5E22572D-86FE-3D93-8F31-CF570714B8BB}"/>
          </ac:spMkLst>
        </pc:spChg>
      </pc:sldChg>
      <pc:sldChg chg="modSp mod">
        <pc:chgData name="Oehrli, Stefan" userId="3f36891e-f853-43e7-bcbc-2879a2513833" providerId="ADAL" clId="{262C7BF4-86F5-CD49-A8E8-3A77A5D2BB22}" dt="2024-06-17T04:53:04.416" v="134" actId="20577"/>
        <pc:sldMkLst>
          <pc:docMk/>
          <pc:sldMk cId="809413988" sldId="461"/>
        </pc:sldMkLst>
        <pc:spChg chg="mod">
          <ac:chgData name="Oehrli, Stefan" userId="3f36891e-f853-43e7-bcbc-2879a2513833" providerId="ADAL" clId="{262C7BF4-86F5-CD49-A8E8-3A77A5D2BB22}" dt="2024-06-17T04:53:04.416" v="134" actId="20577"/>
          <ac:spMkLst>
            <pc:docMk/>
            <pc:sldMk cId="809413988" sldId="461"/>
            <ac:spMk id="40" creationId="{F812FB05-C283-CDA9-B557-B5415BD2668A}"/>
          </ac:spMkLst>
        </pc:spChg>
      </pc:sldChg>
      <pc:sldChg chg="modSp mod modAnim">
        <pc:chgData name="Oehrli, Stefan" userId="3f36891e-f853-43e7-bcbc-2879a2513833" providerId="ADAL" clId="{262C7BF4-86F5-CD49-A8E8-3A77A5D2BB22}" dt="2024-06-17T09:31:27.240" v="2043"/>
        <pc:sldMkLst>
          <pc:docMk/>
          <pc:sldMk cId="1153880397" sldId="470"/>
        </pc:sldMkLst>
        <pc:spChg chg="mod">
          <ac:chgData name="Oehrli, Stefan" userId="3f36891e-f853-43e7-bcbc-2879a2513833" providerId="ADAL" clId="{262C7BF4-86F5-CD49-A8E8-3A77A5D2BB22}" dt="2024-06-17T09:30:42.910" v="2035" actId="108"/>
          <ac:spMkLst>
            <pc:docMk/>
            <pc:sldMk cId="1153880397" sldId="470"/>
            <ac:spMk id="2" creationId="{C0801084-F41C-99CB-6C15-5F3EDECF1FC3}"/>
          </ac:spMkLst>
        </pc:spChg>
        <pc:spChg chg="mod">
          <ac:chgData name="Oehrli, Stefan" userId="3f36891e-f853-43e7-bcbc-2879a2513833" providerId="ADAL" clId="{262C7BF4-86F5-CD49-A8E8-3A77A5D2BB22}" dt="2024-06-17T09:22:56.720" v="1700" actId="20577"/>
          <ac:spMkLst>
            <pc:docMk/>
            <pc:sldMk cId="1153880397" sldId="470"/>
            <ac:spMk id="13" creationId="{9EEEFBE2-D58B-0304-1EEF-C6A93EAE2FDB}"/>
          </ac:spMkLst>
        </pc:spChg>
      </pc:sldChg>
      <pc:sldChg chg="addSp modSp mod ord">
        <pc:chgData name="Oehrli, Stefan" userId="3f36891e-f853-43e7-bcbc-2879a2513833" providerId="ADAL" clId="{262C7BF4-86F5-CD49-A8E8-3A77A5D2BB22}" dt="2024-06-17T13:20:06.141" v="3855" actId="20578"/>
        <pc:sldMkLst>
          <pc:docMk/>
          <pc:sldMk cId="2241462360" sldId="2147138091"/>
        </pc:sldMkLst>
        <pc:picChg chg="add mod">
          <ac:chgData name="Oehrli, Stefan" userId="3f36891e-f853-43e7-bcbc-2879a2513833" providerId="ADAL" clId="{262C7BF4-86F5-CD49-A8E8-3A77A5D2BB22}" dt="2024-06-16T17:30:29.617" v="27" actId="1076"/>
          <ac:picMkLst>
            <pc:docMk/>
            <pc:sldMk cId="2241462360" sldId="2147138091"/>
            <ac:picMk id="5" creationId="{0AB5F226-A75D-71B2-6785-E08CD312BE65}"/>
          </ac:picMkLst>
        </pc:picChg>
      </pc:sldChg>
      <pc:sldChg chg="del">
        <pc:chgData name="Oehrli, Stefan" userId="3f36891e-f853-43e7-bcbc-2879a2513833" providerId="ADAL" clId="{262C7BF4-86F5-CD49-A8E8-3A77A5D2BB22}" dt="2024-06-16T22:20:45.160" v="66" actId="2696"/>
        <pc:sldMkLst>
          <pc:docMk/>
          <pc:sldMk cId="1940722524" sldId="2147138093"/>
        </pc:sldMkLst>
      </pc:sldChg>
      <pc:sldChg chg="del">
        <pc:chgData name="Oehrli, Stefan" userId="3f36891e-f853-43e7-bcbc-2879a2513833" providerId="ADAL" clId="{262C7BF4-86F5-CD49-A8E8-3A77A5D2BB22}" dt="2024-06-16T22:20:28.424" v="48" actId="2696"/>
        <pc:sldMkLst>
          <pc:docMk/>
          <pc:sldMk cId="2229416787" sldId="2147138095"/>
        </pc:sldMkLst>
      </pc:sldChg>
      <pc:sldChg chg="del">
        <pc:chgData name="Oehrli, Stefan" userId="3f36891e-f853-43e7-bcbc-2879a2513833" providerId="ADAL" clId="{262C7BF4-86F5-CD49-A8E8-3A77A5D2BB22}" dt="2024-06-16T22:20:32.593" v="51" actId="2696"/>
        <pc:sldMkLst>
          <pc:docMk/>
          <pc:sldMk cId="3058612435" sldId="2147138096"/>
        </pc:sldMkLst>
      </pc:sldChg>
      <pc:sldChg chg="del">
        <pc:chgData name="Oehrli, Stefan" userId="3f36891e-f853-43e7-bcbc-2879a2513833" providerId="ADAL" clId="{262C7BF4-86F5-CD49-A8E8-3A77A5D2BB22}" dt="2024-06-16T22:20:38.132" v="60" actId="2696"/>
        <pc:sldMkLst>
          <pc:docMk/>
          <pc:sldMk cId="379875072" sldId="2147138097"/>
        </pc:sldMkLst>
      </pc:sldChg>
      <pc:sldChg chg="del">
        <pc:chgData name="Oehrli, Stefan" userId="3f36891e-f853-43e7-bcbc-2879a2513833" providerId="ADAL" clId="{262C7BF4-86F5-CD49-A8E8-3A77A5D2BB22}" dt="2024-06-16T22:20:41.012" v="62" actId="2696"/>
        <pc:sldMkLst>
          <pc:docMk/>
          <pc:sldMk cId="3474791128" sldId="2147138098"/>
        </pc:sldMkLst>
      </pc:sldChg>
      <pc:sldChg chg="del mod ord modShow">
        <pc:chgData name="Oehrli, Stefan" userId="3f36891e-f853-43e7-bcbc-2879a2513833" providerId="ADAL" clId="{262C7BF4-86F5-CD49-A8E8-3A77A5D2BB22}" dt="2024-06-17T05:28:53.678" v="370" actId="2696"/>
        <pc:sldMkLst>
          <pc:docMk/>
          <pc:sldMk cId="3843352936" sldId="2147138100"/>
        </pc:sldMkLst>
      </pc:sldChg>
      <pc:sldChg chg="modSp mod ord modAnim">
        <pc:chgData name="Oehrli, Stefan" userId="3f36891e-f853-43e7-bcbc-2879a2513833" providerId="ADAL" clId="{262C7BF4-86F5-CD49-A8E8-3A77A5D2BB22}" dt="2024-06-17T13:19:55.214" v="3854"/>
        <pc:sldMkLst>
          <pc:docMk/>
          <pc:sldMk cId="288964143" sldId="2147138101"/>
        </pc:sldMkLst>
        <pc:spChg chg="mod">
          <ac:chgData name="Oehrli, Stefan" userId="3f36891e-f853-43e7-bcbc-2879a2513833" providerId="ADAL" clId="{262C7BF4-86F5-CD49-A8E8-3A77A5D2BB22}" dt="2024-06-17T13:15:27.194" v="3521"/>
          <ac:spMkLst>
            <pc:docMk/>
            <pc:sldMk cId="288964143" sldId="2147138101"/>
            <ac:spMk id="7" creationId="{28248BDE-A26B-54FA-B253-9CF5A732A84D}"/>
          </ac:spMkLst>
        </pc:spChg>
        <pc:spChg chg="mod">
          <ac:chgData name="Oehrli, Stefan" userId="3f36891e-f853-43e7-bcbc-2879a2513833" providerId="ADAL" clId="{262C7BF4-86F5-CD49-A8E8-3A77A5D2BB22}" dt="2024-06-17T13:19:34.601" v="3851" actId="20577"/>
          <ac:spMkLst>
            <pc:docMk/>
            <pc:sldMk cId="288964143" sldId="2147138101"/>
            <ac:spMk id="8" creationId="{5EE79F3A-A0A9-701D-5D8B-7F8B130B5732}"/>
          </ac:spMkLst>
        </pc:spChg>
        <pc:spChg chg="mod">
          <ac:chgData name="Oehrli, Stefan" userId="3f36891e-f853-43e7-bcbc-2879a2513833" providerId="ADAL" clId="{262C7BF4-86F5-CD49-A8E8-3A77A5D2BB22}" dt="2024-06-17T13:17:20.694" v="3693"/>
          <ac:spMkLst>
            <pc:docMk/>
            <pc:sldMk cId="288964143" sldId="2147138101"/>
            <ac:spMk id="9" creationId="{8E05A5F2-330F-6A6B-804D-BBD24C560B2E}"/>
          </ac:spMkLst>
        </pc:spChg>
      </pc:sldChg>
      <pc:sldChg chg="del">
        <pc:chgData name="Oehrli, Stefan" userId="3f36891e-f853-43e7-bcbc-2879a2513833" providerId="ADAL" clId="{262C7BF4-86F5-CD49-A8E8-3A77A5D2BB22}" dt="2024-06-16T22:20:38.112" v="58" actId="2696"/>
        <pc:sldMkLst>
          <pc:docMk/>
          <pc:sldMk cId="3530393607" sldId="2147138102"/>
        </pc:sldMkLst>
      </pc:sldChg>
      <pc:sldChg chg="addSp delSp modSp mod modClrScheme modAnim chgLayout">
        <pc:chgData name="Oehrli, Stefan" userId="3f36891e-f853-43e7-bcbc-2879a2513833" providerId="ADAL" clId="{262C7BF4-86F5-CD49-A8E8-3A77A5D2BB22}" dt="2024-06-17T08:49:41.320" v="1181"/>
        <pc:sldMkLst>
          <pc:docMk/>
          <pc:sldMk cId="2475241319" sldId="2147138105"/>
        </pc:sldMkLst>
        <pc:spChg chg="add del mod ord">
          <ac:chgData name="Oehrli, Stefan" userId="3f36891e-f853-43e7-bcbc-2879a2513833" providerId="ADAL" clId="{262C7BF4-86F5-CD49-A8E8-3A77A5D2BB22}" dt="2024-06-17T08:46:40.672" v="1147"/>
          <ac:spMkLst>
            <pc:docMk/>
            <pc:sldMk cId="2475241319" sldId="2147138105"/>
            <ac:spMk id="2" creationId="{07E06C93-D4FC-770F-0C79-F6EE66CEE3D4}"/>
          </ac:spMkLst>
        </pc:spChg>
        <pc:spChg chg="mod ord">
          <ac:chgData name="Oehrli, Stefan" userId="3f36891e-f853-43e7-bcbc-2879a2513833" providerId="ADAL" clId="{262C7BF4-86F5-CD49-A8E8-3A77A5D2BB22}" dt="2024-06-17T08:46:36.079" v="1145" actId="700"/>
          <ac:spMkLst>
            <pc:docMk/>
            <pc:sldMk cId="2475241319" sldId="2147138105"/>
            <ac:spMk id="5" creationId="{3D7F45EE-BA73-A422-CE1F-D4DC06209B58}"/>
          </ac:spMkLst>
        </pc:spChg>
        <pc:spChg chg="mod ord">
          <ac:chgData name="Oehrli, Stefan" userId="3f36891e-f853-43e7-bcbc-2879a2513833" providerId="ADAL" clId="{262C7BF4-86F5-CD49-A8E8-3A77A5D2BB22}" dt="2024-06-17T08:46:36.079" v="1145" actId="700"/>
          <ac:spMkLst>
            <pc:docMk/>
            <pc:sldMk cId="2475241319" sldId="2147138105"/>
            <ac:spMk id="7" creationId="{89044E24-A45A-7A0B-F3B8-C24968E77FD6}"/>
          </ac:spMkLst>
        </pc:spChg>
        <pc:spChg chg="mod ord">
          <ac:chgData name="Oehrli, Stefan" userId="3f36891e-f853-43e7-bcbc-2879a2513833" providerId="ADAL" clId="{262C7BF4-86F5-CD49-A8E8-3A77A5D2BB22}" dt="2024-06-17T08:46:36.079" v="1145" actId="700"/>
          <ac:spMkLst>
            <pc:docMk/>
            <pc:sldMk cId="2475241319" sldId="2147138105"/>
            <ac:spMk id="8" creationId="{11095482-1C48-477A-8085-00A480960AB0}"/>
          </ac:spMkLst>
        </pc:spChg>
        <pc:spChg chg="mod ord">
          <ac:chgData name="Oehrli, Stefan" userId="3f36891e-f853-43e7-bcbc-2879a2513833" providerId="ADAL" clId="{262C7BF4-86F5-CD49-A8E8-3A77A5D2BB22}" dt="2024-06-17T08:49:19.893" v="1178" actId="20577"/>
          <ac:spMkLst>
            <pc:docMk/>
            <pc:sldMk cId="2475241319" sldId="2147138105"/>
            <ac:spMk id="9" creationId="{C7347C64-0348-3831-8B5A-25F65080DF73}"/>
          </ac:spMkLst>
        </pc:spChg>
        <pc:spChg chg="mod ord">
          <ac:chgData name="Oehrli, Stefan" userId="3f36891e-f853-43e7-bcbc-2879a2513833" providerId="ADAL" clId="{262C7BF4-86F5-CD49-A8E8-3A77A5D2BB22}" dt="2024-06-17T08:46:36.079" v="1145" actId="700"/>
          <ac:spMkLst>
            <pc:docMk/>
            <pc:sldMk cId="2475241319" sldId="2147138105"/>
            <ac:spMk id="10" creationId="{A1F0767F-EF95-3D78-8C45-26ADDE420EBC}"/>
          </ac:spMkLst>
        </pc:spChg>
        <pc:picChg chg="add mod">
          <ac:chgData name="Oehrli, Stefan" userId="3f36891e-f853-43e7-bcbc-2879a2513833" providerId="ADAL" clId="{262C7BF4-86F5-CD49-A8E8-3A77A5D2BB22}" dt="2024-06-17T08:49:16.032" v="1176" actId="1076"/>
          <ac:picMkLst>
            <pc:docMk/>
            <pc:sldMk cId="2475241319" sldId="2147138105"/>
            <ac:picMk id="3" creationId="{8F92BD9B-9E13-9B1F-7771-A97BDC1249B5}"/>
          </ac:picMkLst>
        </pc:picChg>
        <pc:picChg chg="del">
          <ac:chgData name="Oehrli, Stefan" userId="3f36891e-f853-43e7-bcbc-2879a2513833" providerId="ADAL" clId="{262C7BF4-86F5-CD49-A8E8-3A77A5D2BB22}" dt="2024-06-17T08:46:38.274" v="1146" actId="21"/>
          <ac:picMkLst>
            <pc:docMk/>
            <pc:sldMk cId="2475241319" sldId="2147138105"/>
            <ac:picMk id="11" creationId="{9D7918C6-DADD-7B4B-F03A-3B51E790D399}"/>
          </ac:picMkLst>
        </pc:picChg>
      </pc:sldChg>
      <pc:sldChg chg="del">
        <pc:chgData name="Oehrli, Stefan" userId="3f36891e-f853-43e7-bcbc-2879a2513833" providerId="ADAL" clId="{262C7BF4-86F5-CD49-A8E8-3A77A5D2BB22}" dt="2024-06-16T22:20:45.172" v="67" actId="2696"/>
        <pc:sldMkLst>
          <pc:docMk/>
          <pc:sldMk cId="4159375980" sldId="2147138110"/>
        </pc:sldMkLst>
      </pc:sldChg>
      <pc:sldChg chg="modSp mod">
        <pc:chgData name="Oehrli, Stefan" userId="3f36891e-f853-43e7-bcbc-2879a2513833" providerId="ADAL" clId="{262C7BF4-86F5-CD49-A8E8-3A77A5D2BB22}" dt="2024-06-17T05:26:52.611" v="369"/>
        <pc:sldMkLst>
          <pc:docMk/>
          <pc:sldMk cId="2774964817" sldId="2147138111"/>
        </pc:sldMkLst>
        <pc:spChg chg="mod">
          <ac:chgData name="Oehrli, Stefan" userId="3f36891e-f853-43e7-bcbc-2879a2513833" providerId="ADAL" clId="{262C7BF4-86F5-CD49-A8E8-3A77A5D2BB22}" dt="2024-06-17T05:26:52.611" v="369"/>
          <ac:spMkLst>
            <pc:docMk/>
            <pc:sldMk cId="2774964817" sldId="2147138111"/>
            <ac:spMk id="10" creationId="{E71E492B-E171-42B1-2E24-469DFA041F48}"/>
          </ac:spMkLst>
        </pc:spChg>
      </pc:sldChg>
      <pc:sldChg chg="del">
        <pc:chgData name="Oehrli, Stefan" userId="3f36891e-f853-43e7-bcbc-2879a2513833" providerId="ADAL" clId="{262C7BF4-86F5-CD49-A8E8-3A77A5D2BB22}" dt="2024-06-16T22:20:28.410" v="45" actId="2696"/>
        <pc:sldMkLst>
          <pc:docMk/>
          <pc:sldMk cId="424518403" sldId="2147138112"/>
        </pc:sldMkLst>
      </pc:sldChg>
      <pc:sldChg chg="del">
        <pc:chgData name="Oehrli, Stefan" userId="3f36891e-f853-43e7-bcbc-2879a2513833" providerId="ADAL" clId="{262C7BF4-86F5-CD49-A8E8-3A77A5D2BB22}" dt="2024-06-16T22:20:32.586" v="49" actId="2696"/>
        <pc:sldMkLst>
          <pc:docMk/>
          <pc:sldMk cId="1136284001" sldId="2147138113"/>
        </pc:sldMkLst>
      </pc:sldChg>
      <pc:sldChg chg="del">
        <pc:chgData name="Oehrli, Stefan" userId="3f36891e-f853-43e7-bcbc-2879a2513833" providerId="ADAL" clId="{262C7BF4-86F5-CD49-A8E8-3A77A5D2BB22}" dt="2024-06-16T22:20:38.110" v="57" actId="2696"/>
        <pc:sldMkLst>
          <pc:docMk/>
          <pc:sldMk cId="2191559807" sldId="2147138114"/>
        </pc:sldMkLst>
      </pc:sldChg>
      <pc:sldChg chg="del">
        <pc:chgData name="Oehrli, Stefan" userId="3f36891e-f853-43e7-bcbc-2879a2513833" providerId="ADAL" clId="{262C7BF4-86F5-CD49-A8E8-3A77A5D2BB22}" dt="2024-06-16T22:20:38.081" v="55" actId="2696"/>
        <pc:sldMkLst>
          <pc:docMk/>
          <pc:sldMk cId="934375759" sldId="2147138115"/>
        </pc:sldMkLst>
      </pc:sldChg>
      <pc:sldChg chg="del">
        <pc:chgData name="Oehrli, Stefan" userId="3f36891e-f853-43e7-bcbc-2879a2513833" providerId="ADAL" clId="{262C7BF4-86F5-CD49-A8E8-3A77A5D2BB22}" dt="2024-06-16T22:20:41.010" v="61" actId="2696"/>
        <pc:sldMkLst>
          <pc:docMk/>
          <pc:sldMk cId="1484047602" sldId="2147138116"/>
        </pc:sldMkLst>
      </pc:sldChg>
      <pc:sldChg chg="del">
        <pc:chgData name="Oehrli, Stefan" userId="3f36891e-f853-43e7-bcbc-2879a2513833" providerId="ADAL" clId="{262C7BF4-86F5-CD49-A8E8-3A77A5D2BB22}" dt="2024-06-16T22:20:45.140" v="65" actId="2696"/>
        <pc:sldMkLst>
          <pc:docMk/>
          <pc:sldMk cId="1497942445" sldId="2147138117"/>
        </pc:sldMkLst>
      </pc:sldChg>
      <pc:sldChg chg="ord">
        <pc:chgData name="Oehrli, Stefan" userId="3f36891e-f853-43e7-bcbc-2879a2513833" providerId="ADAL" clId="{262C7BF4-86F5-CD49-A8E8-3A77A5D2BB22}" dt="2024-06-17T04:52:11.920" v="123" actId="20578"/>
        <pc:sldMkLst>
          <pc:docMk/>
          <pc:sldMk cId="2826333923" sldId="2147138119"/>
        </pc:sldMkLst>
      </pc:sldChg>
      <pc:sldChg chg="addSp modSp mod ord modAnim">
        <pc:chgData name="Oehrli, Stefan" userId="3f36891e-f853-43e7-bcbc-2879a2513833" providerId="ADAL" clId="{262C7BF4-86F5-CD49-A8E8-3A77A5D2BB22}" dt="2024-06-17T04:55:25.377" v="200"/>
        <pc:sldMkLst>
          <pc:docMk/>
          <pc:sldMk cId="3662948178" sldId="2147138120"/>
        </pc:sldMkLst>
        <pc:spChg chg="add mod">
          <ac:chgData name="Oehrli, Stefan" userId="3f36891e-f853-43e7-bcbc-2879a2513833" providerId="ADAL" clId="{262C7BF4-86F5-CD49-A8E8-3A77A5D2BB22}" dt="2024-06-17T04:55:13.840" v="199" actId="207"/>
          <ac:spMkLst>
            <pc:docMk/>
            <pc:sldMk cId="3662948178" sldId="2147138120"/>
            <ac:spMk id="7" creationId="{74628A42-C32E-745C-502E-07FF9383DEF1}"/>
          </ac:spMkLst>
        </pc:spChg>
      </pc:sldChg>
      <pc:sldChg chg="delSp modSp mod ord delAnim modAnim">
        <pc:chgData name="Oehrli, Stefan" userId="3f36891e-f853-43e7-bcbc-2879a2513833" providerId="ADAL" clId="{262C7BF4-86F5-CD49-A8E8-3A77A5D2BB22}" dt="2024-06-17T05:58:12.342" v="1046" actId="113"/>
        <pc:sldMkLst>
          <pc:docMk/>
          <pc:sldMk cId="666160610" sldId="2147138121"/>
        </pc:sldMkLst>
        <pc:spChg chg="mod">
          <ac:chgData name="Oehrli, Stefan" userId="3f36891e-f853-43e7-bcbc-2879a2513833" providerId="ADAL" clId="{262C7BF4-86F5-CD49-A8E8-3A77A5D2BB22}" dt="2024-06-17T05:58:12.342" v="1046" actId="113"/>
          <ac:spMkLst>
            <pc:docMk/>
            <pc:sldMk cId="666160610" sldId="2147138121"/>
            <ac:spMk id="9" creationId="{92860932-76E1-E164-1A33-41CEDE602802}"/>
          </ac:spMkLst>
        </pc:spChg>
        <pc:picChg chg="del">
          <ac:chgData name="Oehrli, Stefan" userId="3f36891e-f853-43e7-bcbc-2879a2513833" providerId="ADAL" clId="{262C7BF4-86F5-CD49-A8E8-3A77A5D2BB22}" dt="2024-06-17T05:36:06.681" v="394" actId="478"/>
          <ac:picMkLst>
            <pc:docMk/>
            <pc:sldMk cId="666160610" sldId="2147138121"/>
            <ac:picMk id="17" creationId="{4D5342C5-1B70-C8E2-457B-621F5981C0DF}"/>
          </ac:picMkLst>
        </pc:picChg>
      </pc:sldChg>
      <pc:sldChg chg="modSp mod">
        <pc:chgData name="Oehrli, Stefan" userId="3f36891e-f853-43e7-bcbc-2879a2513833" providerId="ADAL" clId="{262C7BF4-86F5-CD49-A8E8-3A77A5D2BB22}" dt="2024-06-17T08:50:12.366" v="1186" actId="20577"/>
        <pc:sldMkLst>
          <pc:docMk/>
          <pc:sldMk cId="3069574028" sldId="2147138122"/>
        </pc:sldMkLst>
        <pc:spChg chg="mod">
          <ac:chgData name="Oehrli, Stefan" userId="3f36891e-f853-43e7-bcbc-2879a2513833" providerId="ADAL" clId="{262C7BF4-86F5-CD49-A8E8-3A77A5D2BB22}" dt="2024-06-17T08:50:12.366" v="1186" actId="20577"/>
          <ac:spMkLst>
            <pc:docMk/>
            <pc:sldMk cId="3069574028" sldId="2147138122"/>
            <ac:spMk id="2" creationId="{62E73163-1B94-708C-37BC-35D761D25724}"/>
          </ac:spMkLst>
        </pc:spChg>
      </pc:sldChg>
      <pc:sldChg chg="modSp mod">
        <pc:chgData name="Oehrli, Stefan" userId="3f36891e-f853-43e7-bcbc-2879a2513833" providerId="ADAL" clId="{262C7BF4-86F5-CD49-A8E8-3A77A5D2BB22}" dt="2024-06-17T08:50:28.053" v="1193" actId="20577"/>
        <pc:sldMkLst>
          <pc:docMk/>
          <pc:sldMk cId="764597068" sldId="2147138123"/>
        </pc:sldMkLst>
        <pc:spChg chg="mod">
          <ac:chgData name="Oehrli, Stefan" userId="3f36891e-f853-43e7-bcbc-2879a2513833" providerId="ADAL" clId="{262C7BF4-86F5-CD49-A8E8-3A77A5D2BB22}" dt="2024-06-17T08:50:28.053" v="1193" actId="20577"/>
          <ac:spMkLst>
            <pc:docMk/>
            <pc:sldMk cId="764597068" sldId="2147138123"/>
            <ac:spMk id="2" creationId="{93173BB2-FF72-F38D-B305-3AAB3F55CE4F}"/>
          </ac:spMkLst>
        </pc:spChg>
      </pc:sldChg>
      <pc:sldChg chg="ord">
        <pc:chgData name="Oehrli, Stefan" userId="3f36891e-f853-43e7-bcbc-2879a2513833" providerId="ADAL" clId="{262C7BF4-86F5-CD49-A8E8-3A77A5D2BB22}" dt="2024-06-17T05:31:00.348" v="388" actId="20578"/>
        <pc:sldMkLst>
          <pc:docMk/>
          <pc:sldMk cId="2147595729" sldId="2147138181"/>
        </pc:sldMkLst>
      </pc:sldChg>
      <pc:sldChg chg="ord">
        <pc:chgData name="Oehrli, Stefan" userId="3f36891e-f853-43e7-bcbc-2879a2513833" providerId="ADAL" clId="{262C7BF4-86F5-CD49-A8E8-3A77A5D2BB22}" dt="2024-06-17T05:31:00.348" v="388" actId="20578"/>
        <pc:sldMkLst>
          <pc:docMk/>
          <pc:sldMk cId="2709564194" sldId="2147138182"/>
        </pc:sldMkLst>
      </pc:sldChg>
      <pc:sldChg chg="ord">
        <pc:chgData name="Oehrli, Stefan" userId="3f36891e-f853-43e7-bcbc-2879a2513833" providerId="ADAL" clId="{262C7BF4-86F5-CD49-A8E8-3A77A5D2BB22}" dt="2024-06-17T05:31:00.348" v="388" actId="20578"/>
        <pc:sldMkLst>
          <pc:docMk/>
          <pc:sldMk cId="608967408" sldId="2147138183"/>
        </pc:sldMkLst>
      </pc:sldChg>
      <pc:sldChg chg="ord">
        <pc:chgData name="Oehrli, Stefan" userId="3f36891e-f853-43e7-bcbc-2879a2513833" providerId="ADAL" clId="{262C7BF4-86F5-CD49-A8E8-3A77A5D2BB22}" dt="2024-06-17T05:31:00.348" v="388" actId="20578"/>
        <pc:sldMkLst>
          <pc:docMk/>
          <pc:sldMk cId="1555260919" sldId="2147138184"/>
        </pc:sldMkLst>
      </pc:sldChg>
      <pc:sldChg chg="ord">
        <pc:chgData name="Oehrli, Stefan" userId="3f36891e-f853-43e7-bcbc-2879a2513833" providerId="ADAL" clId="{262C7BF4-86F5-CD49-A8E8-3A77A5D2BB22}" dt="2024-06-17T05:31:00.348" v="388" actId="20578"/>
        <pc:sldMkLst>
          <pc:docMk/>
          <pc:sldMk cId="359752795" sldId="2147138185"/>
        </pc:sldMkLst>
      </pc:sldChg>
      <pc:sldChg chg="del">
        <pc:chgData name="Oehrli, Stefan" userId="3f36891e-f853-43e7-bcbc-2879a2513833" providerId="ADAL" clId="{262C7BF4-86F5-CD49-A8E8-3A77A5D2BB22}" dt="2024-06-16T22:20:38.084" v="56" actId="2696"/>
        <pc:sldMkLst>
          <pc:docMk/>
          <pc:sldMk cId="47853685" sldId="2147138186"/>
        </pc:sldMkLst>
      </pc:sldChg>
      <pc:sldChg chg="del">
        <pc:chgData name="Oehrli, Stefan" userId="3f36891e-f853-43e7-bcbc-2879a2513833" providerId="ADAL" clId="{262C7BF4-86F5-CD49-A8E8-3A77A5D2BB22}" dt="2024-06-16T22:20:28.414" v="47" actId="2696"/>
        <pc:sldMkLst>
          <pc:docMk/>
          <pc:sldMk cId="3736502658" sldId="2147138187"/>
        </pc:sldMkLst>
      </pc:sldChg>
      <pc:sldChg chg="del">
        <pc:chgData name="Oehrli, Stefan" userId="3f36891e-f853-43e7-bcbc-2879a2513833" providerId="ADAL" clId="{262C7BF4-86F5-CD49-A8E8-3A77A5D2BB22}" dt="2024-06-16T22:20:28.413" v="46" actId="2696"/>
        <pc:sldMkLst>
          <pc:docMk/>
          <pc:sldMk cId="529553536" sldId="2147138188"/>
        </pc:sldMkLst>
      </pc:sldChg>
      <pc:sldChg chg="del">
        <pc:chgData name="Oehrli, Stefan" userId="3f36891e-f853-43e7-bcbc-2879a2513833" providerId="ADAL" clId="{262C7BF4-86F5-CD49-A8E8-3A77A5D2BB22}" dt="2024-06-16T22:20:41.014" v="63" actId="2696"/>
        <pc:sldMkLst>
          <pc:docMk/>
          <pc:sldMk cId="3307806032" sldId="2147138189"/>
        </pc:sldMkLst>
      </pc:sldChg>
      <pc:sldChg chg="del">
        <pc:chgData name="Oehrli, Stefan" userId="3f36891e-f853-43e7-bcbc-2879a2513833" providerId="ADAL" clId="{262C7BF4-86F5-CD49-A8E8-3A77A5D2BB22}" dt="2024-06-16T22:20:41.026" v="64" actId="2696"/>
        <pc:sldMkLst>
          <pc:docMk/>
          <pc:sldMk cId="2582172254" sldId="2147138190"/>
        </pc:sldMkLst>
      </pc:sldChg>
      <pc:sldChg chg="del">
        <pc:chgData name="Oehrli, Stefan" userId="3f36891e-f853-43e7-bcbc-2879a2513833" providerId="ADAL" clId="{262C7BF4-86F5-CD49-A8E8-3A77A5D2BB22}" dt="2024-06-16T22:20:32.611" v="53" actId="2696"/>
        <pc:sldMkLst>
          <pc:docMk/>
          <pc:sldMk cId="2312882381" sldId="2147138191"/>
        </pc:sldMkLst>
      </pc:sldChg>
      <pc:sldChg chg="del">
        <pc:chgData name="Oehrli, Stefan" userId="3f36891e-f853-43e7-bcbc-2879a2513833" providerId="ADAL" clId="{262C7BF4-86F5-CD49-A8E8-3A77A5D2BB22}" dt="2024-06-16T22:20:32.595" v="52" actId="2696"/>
        <pc:sldMkLst>
          <pc:docMk/>
          <pc:sldMk cId="3816320732" sldId="2147138192"/>
        </pc:sldMkLst>
      </pc:sldChg>
      <pc:sldChg chg="del">
        <pc:chgData name="Oehrli, Stefan" userId="3f36891e-f853-43e7-bcbc-2879a2513833" providerId="ADAL" clId="{262C7BF4-86F5-CD49-A8E8-3A77A5D2BB22}" dt="2024-06-17T13:10:59.091" v="3520" actId="2696"/>
        <pc:sldMkLst>
          <pc:docMk/>
          <pc:sldMk cId="1007215444" sldId="2147138194"/>
        </pc:sldMkLst>
      </pc:sldChg>
      <pc:sldChg chg="del">
        <pc:chgData name="Oehrli, Stefan" userId="3f36891e-f853-43e7-bcbc-2879a2513833" providerId="ADAL" clId="{262C7BF4-86F5-CD49-A8E8-3A77A5D2BB22}" dt="2024-06-17T13:10:57.692" v="3519" actId="2696"/>
        <pc:sldMkLst>
          <pc:docMk/>
          <pc:sldMk cId="1520814761" sldId="2147138196"/>
        </pc:sldMkLst>
      </pc:sldChg>
      <pc:sldChg chg="del">
        <pc:chgData name="Oehrli, Stefan" userId="3f36891e-f853-43e7-bcbc-2879a2513833" providerId="ADAL" clId="{262C7BF4-86F5-CD49-A8E8-3A77A5D2BB22}" dt="2024-06-17T05:28:58.314" v="371" actId="2696"/>
        <pc:sldMkLst>
          <pc:docMk/>
          <pc:sldMk cId="2500466773" sldId="2147138197"/>
        </pc:sldMkLst>
      </pc:sldChg>
      <pc:sldChg chg="addSp modSp mod ord modAnim">
        <pc:chgData name="Oehrli, Stefan" userId="3f36891e-f853-43e7-bcbc-2879a2513833" providerId="ADAL" clId="{262C7BF4-86F5-CD49-A8E8-3A77A5D2BB22}" dt="2024-06-17T13:23:15.899" v="3898"/>
        <pc:sldMkLst>
          <pc:docMk/>
          <pc:sldMk cId="2326204635" sldId="2147138198"/>
        </pc:sldMkLst>
        <pc:spChg chg="add mod">
          <ac:chgData name="Oehrli, Stefan" userId="3f36891e-f853-43e7-bcbc-2879a2513833" providerId="ADAL" clId="{262C7BF4-86F5-CD49-A8E8-3A77A5D2BB22}" dt="2024-06-17T13:21:40.018" v="3858" actId="14100"/>
          <ac:spMkLst>
            <pc:docMk/>
            <pc:sldMk cId="2326204635" sldId="2147138198"/>
            <ac:spMk id="2" creationId="{6525370A-E3E7-2F8D-04C1-669850FB9888}"/>
          </ac:spMkLst>
        </pc:spChg>
        <pc:spChg chg="add mod">
          <ac:chgData name="Oehrli, Stefan" userId="3f36891e-f853-43e7-bcbc-2879a2513833" providerId="ADAL" clId="{262C7BF4-86F5-CD49-A8E8-3A77A5D2BB22}" dt="2024-06-17T13:21:51.060" v="3863" actId="1076"/>
          <ac:spMkLst>
            <pc:docMk/>
            <pc:sldMk cId="2326204635" sldId="2147138198"/>
            <ac:spMk id="3" creationId="{80EDC28E-68F8-D968-183F-06E49B3C2F45}"/>
          </ac:spMkLst>
        </pc:spChg>
        <pc:spChg chg="add mod">
          <ac:chgData name="Oehrli, Stefan" userId="3f36891e-f853-43e7-bcbc-2879a2513833" providerId="ADAL" clId="{262C7BF4-86F5-CD49-A8E8-3A77A5D2BB22}" dt="2024-06-17T13:21:57.740" v="3866" actId="14100"/>
          <ac:spMkLst>
            <pc:docMk/>
            <pc:sldMk cId="2326204635" sldId="2147138198"/>
            <ac:spMk id="4" creationId="{8227C184-847D-C2B7-0EBF-EB8B5A1A057B}"/>
          </ac:spMkLst>
        </pc:spChg>
        <pc:spChg chg="add mod">
          <ac:chgData name="Oehrli, Stefan" userId="3f36891e-f853-43e7-bcbc-2879a2513833" providerId="ADAL" clId="{262C7BF4-86F5-CD49-A8E8-3A77A5D2BB22}" dt="2024-06-17T13:22:14.192" v="3869" actId="14100"/>
          <ac:spMkLst>
            <pc:docMk/>
            <pc:sldMk cId="2326204635" sldId="2147138198"/>
            <ac:spMk id="8" creationId="{7FFEF1C1-A49A-C089-51E8-A6E7DDF99002}"/>
          </ac:spMkLst>
        </pc:spChg>
        <pc:spChg chg="mod">
          <ac:chgData name="Oehrli, Stefan" userId="3f36891e-f853-43e7-bcbc-2879a2513833" providerId="ADAL" clId="{262C7BF4-86F5-CD49-A8E8-3A77A5D2BB22}" dt="2024-06-17T05:36:44.845" v="438" actId="20577"/>
          <ac:spMkLst>
            <pc:docMk/>
            <pc:sldMk cId="2326204635" sldId="2147138198"/>
            <ac:spMk id="9" creationId="{6865BB4D-871D-6C55-5CA1-11DC3FDC1291}"/>
          </ac:spMkLst>
        </pc:spChg>
        <pc:spChg chg="add mod">
          <ac:chgData name="Oehrli, Stefan" userId="3f36891e-f853-43e7-bcbc-2879a2513833" providerId="ADAL" clId="{262C7BF4-86F5-CD49-A8E8-3A77A5D2BB22}" dt="2024-06-17T13:22:23.555" v="3874" actId="14100"/>
          <ac:spMkLst>
            <pc:docMk/>
            <pc:sldMk cId="2326204635" sldId="2147138198"/>
            <ac:spMk id="10" creationId="{AB761E59-E4CC-9C51-6067-185DDA63BFE8}"/>
          </ac:spMkLst>
        </pc:spChg>
      </pc:sldChg>
      <pc:sldChg chg="addSp delSp modSp new del mod modClrScheme chgLayout">
        <pc:chgData name="Oehrli, Stefan" userId="3f36891e-f853-43e7-bcbc-2879a2513833" providerId="ADAL" clId="{262C7BF4-86F5-CD49-A8E8-3A77A5D2BB22}" dt="2024-06-17T04:59:07.536" v="213" actId="2696"/>
        <pc:sldMkLst>
          <pc:docMk/>
          <pc:sldMk cId="1000675578" sldId="2147138199"/>
        </pc:sldMkLst>
        <pc:spChg chg="del mod ord">
          <ac:chgData name="Oehrli, Stefan" userId="3f36891e-f853-43e7-bcbc-2879a2513833" providerId="ADAL" clId="{262C7BF4-86F5-CD49-A8E8-3A77A5D2BB22}" dt="2024-06-17T04:58:56.998" v="211" actId="700"/>
          <ac:spMkLst>
            <pc:docMk/>
            <pc:sldMk cId="1000675578" sldId="2147138199"/>
            <ac:spMk id="2" creationId="{EE3764D4-2653-2758-0925-3F616A816F58}"/>
          </ac:spMkLst>
        </pc:spChg>
        <pc:spChg chg="add mod ord">
          <ac:chgData name="Oehrli, Stefan" userId="3f36891e-f853-43e7-bcbc-2879a2513833" providerId="ADAL" clId="{262C7BF4-86F5-CD49-A8E8-3A77A5D2BB22}" dt="2024-06-17T04:58:56.998" v="211" actId="700"/>
          <ac:spMkLst>
            <pc:docMk/>
            <pc:sldMk cId="1000675578" sldId="2147138199"/>
            <ac:spMk id="3" creationId="{3776B969-16DD-BB88-F599-7FF913F44AF8}"/>
          </ac:spMkLst>
        </pc:spChg>
        <pc:spChg chg="add mod ord">
          <ac:chgData name="Oehrli, Stefan" userId="3f36891e-f853-43e7-bcbc-2879a2513833" providerId="ADAL" clId="{262C7BF4-86F5-CD49-A8E8-3A77A5D2BB22}" dt="2024-06-17T04:58:56.998" v="211" actId="700"/>
          <ac:spMkLst>
            <pc:docMk/>
            <pc:sldMk cId="1000675578" sldId="2147138199"/>
            <ac:spMk id="4" creationId="{72769DC0-8812-63AF-8FAC-CA3A17A81348}"/>
          </ac:spMkLst>
        </pc:spChg>
        <pc:spChg chg="add mod ord">
          <ac:chgData name="Oehrli, Stefan" userId="3f36891e-f853-43e7-bcbc-2879a2513833" providerId="ADAL" clId="{262C7BF4-86F5-CD49-A8E8-3A77A5D2BB22}" dt="2024-06-17T04:58:56.998" v="211" actId="700"/>
          <ac:spMkLst>
            <pc:docMk/>
            <pc:sldMk cId="1000675578" sldId="2147138199"/>
            <ac:spMk id="5" creationId="{8FCEB29B-66BD-7500-06F0-D0DFEF869E1B}"/>
          </ac:spMkLst>
        </pc:spChg>
      </pc:sldChg>
      <pc:sldChg chg="del">
        <pc:chgData name="Oehrli, Stefan" userId="3f36891e-f853-43e7-bcbc-2879a2513833" providerId="ADAL" clId="{262C7BF4-86F5-CD49-A8E8-3A77A5D2BB22}" dt="2024-06-16T22:20:32.620" v="54" actId="2696"/>
        <pc:sldMkLst>
          <pc:docMk/>
          <pc:sldMk cId="2101678055" sldId="2147138199"/>
        </pc:sldMkLst>
      </pc:sldChg>
      <pc:sldChg chg="del">
        <pc:chgData name="Oehrli, Stefan" userId="3f36891e-f853-43e7-bcbc-2879a2513833" providerId="ADAL" clId="{262C7BF4-86F5-CD49-A8E8-3A77A5D2BB22}" dt="2024-06-16T22:20:38.125" v="59" actId="2696"/>
        <pc:sldMkLst>
          <pc:docMk/>
          <pc:sldMk cId="1125153236" sldId="2147138200"/>
        </pc:sldMkLst>
      </pc:sldChg>
      <pc:sldChg chg="modSp add mod ord">
        <pc:chgData name="Oehrli, Stefan" userId="3f36891e-f853-43e7-bcbc-2879a2513833" providerId="ADAL" clId="{262C7BF4-86F5-CD49-A8E8-3A77A5D2BB22}" dt="2024-06-17T05:11:14.279" v="322"/>
        <pc:sldMkLst>
          <pc:docMk/>
          <pc:sldMk cId="2007375921" sldId="2147138200"/>
        </pc:sldMkLst>
        <pc:spChg chg="mod">
          <ac:chgData name="Oehrli, Stefan" userId="3f36891e-f853-43e7-bcbc-2879a2513833" providerId="ADAL" clId="{262C7BF4-86F5-CD49-A8E8-3A77A5D2BB22}" dt="2024-06-17T05:09:51.356" v="317"/>
          <ac:spMkLst>
            <pc:docMk/>
            <pc:sldMk cId="2007375921" sldId="2147138200"/>
            <ac:spMk id="38" creationId="{81C32163-2FCE-1D0A-32E6-87C45FE8B73F}"/>
          </ac:spMkLst>
        </pc:spChg>
        <pc:spChg chg="mod">
          <ac:chgData name="Oehrli, Stefan" userId="3f36891e-f853-43e7-bcbc-2879a2513833" providerId="ADAL" clId="{262C7BF4-86F5-CD49-A8E8-3A77A5D2BB22}" dt="2024-06-17T05:04:26.637" v="311" actId="20577"/>
          <ac:spMkLst>
            <pc:docMk/>
            <pc:sldMk cId="2007375921" sldId="2147138200"/>
            <ac:spMk id="39" creationId="{A6E29AF1-44F3-982F-705B-C75E1D360B58}"/>
          </ac:spMkLst>
        </pc:spChg>
        <pc:spChg chg="mod">
          <ac:chgData name="Oehrli, Stefan" userId="3f36891e-f853-43e7-bcbc-2879a2513833" providerId="ADAL" clId="{262C7BF4-86F5-CD49-A8E8-3A77A5D2BB22}" dt="2024-06-17T05:11:14.279" v="322"/>
          <ac:spMkLst>
            <pc:docMk/>
            <pc:sldMk cId="2007375921" sldId="2147138200"/>
            <ac:spMk id="40" creationId="{F812FB05-C283-CDA9-B557-B5415BD2668A}"/>
          </ac:spMkLst>
        </pc:spChg>
      </pc:sldChg>
      <pc:sldChg chg="del">
        <pc:chgData name="Oehrli, Stefan" userId="3f36891e-f853-43e7-bcbc-2879a2513833" providerId="ADAL" clId="{262C7BF4-86F5-CD49-A8E8-3A77A5D2BB22}" dt="2024-06-16T22:20:32.589" v="50" actId="2696"/>
        <pc:sldMkLst>
          <pc:docMk/>
          <pc:sldMk cId="2363004670" sldId="2147138201"/>
        </pc:sldMkLst>
      </pc:sldChg>
      <pc:sldChg chg="modSp add mod ord">
        <pc:chgData name="Oehrli, Stefan" userId="3f36891e-f853-43e7-bcbc-2879a2513833" providerId="ADAL" clId="{262C7BF4-86F5-CD49-A8E8-3A77A5D2BB22}" dt="2024-06-17T05:30:09.918" v="385" actId="20578"/>
        <pc:sldMkLst>
          <pc:docMk/>
          <pc:sldMk cId="2659448521" sldId="2147138201"/>
        </pc:sldMkLst>
        <pc:spChg chg="mod">
          <ac:chgData name="Oehrli, Stefan" userId="3f36891e-f853-43e7-bcbc-2879a2513833" providerId="ADAL" clId="{262C7BF4-86F5-CD49-A8E8-3A77A5D2BB22}" dt="2024-06-17T05:04:42" v="312"/>
          <ac:spMkLst>
            <pc:docMk/>
            <pc:sldMk cId="2659448521" sldId="2147138201"/>
            <ac:spMk id="38" creationId="{81C32163-2FCE-1D0A-32E6-87C45FE8B73F}"/>
          </ac:spMkLst>
        </pc:spChg>
        <pc:spChg chg="mod">
          <ac:chgData name="Oehrli, Stefan" userId="3f36891e-f853-43e7-bcbc-2879a2513833" providerId="ADAL" clId="{262C7BF4-86F5-CD49-A8E8-3A77A5D2BB22}" dt="2024-06-17T05:04:22.682" v="310" actId="20577"/>
          <ac:spMkLst>
            <pc:docMk/>
            <pc:sldMk cId="2659448521" sldId="2147138201"/>
            <ac:spMk id="39" creationId="{A6E29AF1-44F3-982F-705B-C75E1D360B58}"/>
          </ac:spMkLst>
        </pc:spChg>
        <pc:spChg chg="mod">
          <ac:chgData name="Oehrli, Stefan" userId="3f36891e-f853-43e7-bcbc-2879a2513833" providerId="ADAL" clId="{262C7BF4-86F5-CD49-A8E8-3A77A5D2BB22}" dt="2024-06-17T05:09:25.185" v="314"/>
          <ac:spMkLst>
            <pc:docMk/>
            <pc:sldMk cId="2659448521" sldId="2147138201"/>
            <ac:spMk id="40" creationId="{F812FB05-C283-CDA9-B557-B5415BD2668A}"/>
          </ac:spMkLst>
        </pc:spChg>
      </pc:sldChg>
      <pc:sldChg chg="modSp add mod">
        <pc:chgData name="Oehrli, Stefan" userId="3f36891e-f853-43e7-bcbc-2879a2513833" providerId="ADAL" clId="{262C7BF4-86F5-CD49-A8E8-3A77A5D2BB22}" dt="2024-06-17T05:24:05.049" v="365"/>
        <pc:sldMkLst>
          <pc:docMk/>
          <pc:sldMk cId="1337759943" sldId="2147138202"/>
        </pc:sldMkLst>
        <pc:spChg chg="mod">
          <ac:chgData name="Oehrli, Stefan" userId="3f36891e-f853-43e7-bcbc-2879a2513833" providerId="ADAL" clId="{262C7BF4-86F5-CD49-A8E8-3A77A5D2BB22}" dt="2024-06-17T05:24:05.049" v="365"/>
          <ac:spMkLst>
            <pc:docMk/>
            <pc:sldMk cId="1337759943" sldId="2147138202"/>
            <ac:spMk id="38" creationId="{81C32163-2FCE-1D0A-32E6-87C45FE8B73F}"/>
          </ac:spMkLst>
        </pc:spChg>
        <pc:spChg chg="mod">
          <ac:chgData name="Oehrli, Stefan" userId="3f36891e-f853-43e7-bcbc-2879a2513833" providerId="ADAL" clId="{262C7BF4-86F5-CD49-A8E8-3A77A5D2BB22}" dt="2024-06-17T05:03:33.536" v="243" actId="20577"/>
          <ac:spMkLst>
            <pc:docMk/>
            <pc:sldMk cId="1337759943" sldId="2147138202"/>
            <ac:spMk id="39" creationId="{A6E29AF1-44F3-982F-705B-C75E1D360B58}"/>
          </ac:spMkLst>
        </pc:spChg>
        <pc:spChg chg="mod">
          <ac:chgData name="Oehrli, Stefan" userId="3f36891e-f853-43e7-bcbc-2879a2513833" providerId="ADAL" clId="{262C7BF4-86F5-CD49-A8E8-3A77A5D2BB22}" dt="2024-06-17T05:20:06.910" v="332"/>
          <ac:spMkLst>
            <pc:docMk/>
            <pc:sldMk cId="1337759943" sldId="2147138202"/>
            <ac:spMk id="40" creationId="{F812FB05-C283-CDA9-B557-B5415BD2668A}"/>
          </ac:spMkLst>
        </pc:spChg>
      </pc:sldChg>
      <pc:sldChg chg="add del">
        <pc:chgData name="Oehrli, Stefan" userId="3f36891e-f853-43e7-bcbc-2879a2513833" providerId="ADAL" clId="{262C7BF4-86F5-CD49-A8E8-3A77A5D2BB22}" dt="2024-06-17T04:59:21.517" v="218" actId="2696"/>
        <pc:sldMkLst>
          <pc:docMk/>
          <pc:sldMk cId="1485534821" sldId="2147138203"/>
        </pc:sldMkLst>
      </pc:sldChg>
      <pc:sldChg chg="modSp add mod ord">
        <pc:chgData name="Oehrli, Stefan" userId="3f36891e-f853-43e7-bcbc-2879a2513833" providerId="ADAL" clId="{262C7BF4-86F5-CD49-A8E8-3A77A5D2BB22}" dt="2024-06-17T05:31:05.994" v="391" actId="20578"/>
        <pc:sldMkLst>
          <pc:docMk/>
          <pc:sldMk cId="4144844284" sldId="2147138204"/>
        </pc:sldMkLst>
        <pc:spChg chg="mod">
          <ac:chgData name="Oehrli, Stefan" userId="3f36891e-f853-43e7-bcbc-2879a2513833" providerId="ADAL" clId="{262C7BF4-86F5-CD49-A8E8-3A77A5D2BB22}" dt="2024-06-17T05:24:01.534" v="364" actId="20577"/>
          <ac:spMkLst>
            <pc:docMk/>
            <pc:sldMk cId="4144844284" sldId="2147138204"/>
            <ac:spMk id="38" creationId="{81C32163-2FCE-1D0A-32E6-87C45FE8B73F}"/>
          </ac:spMkLst>
        </pc:spChg>
        <pc:spChg chg="mod">
          <ac:chgData name="Oehrli, Stefan" userId="3f36891e-f853-43e7-bcbc-2879a2513833" providerId="ADAL" clId="{262C7BF4-86F5-CD49-A8E8-3A77A5D2BB22}" dt="2024-06-17T05:02:17.526" v="236" actId="20577"/>
          <ac:spMkLst>
            <pc:docMk/>
            <pc:sldMk cId="4144844284" sldId="2147138204"/>
            <ac:spMk id="39" creationId="{A6E29AF1-44F3-982F-705B-C75E1D360B58}"/>
          </ac:spMkLst>
        </pc:spChg>
        <pc:spChg chg="mod">
          <ac:chgData name="Oehrli, Stefan" userId="3f36891e-f853-43e7-bcbc-2879a2513833" providerId="ADAL" clId="{262C7BF4-86F5-CD49-A8E8-3A77A5D2BB22}" dt="2024-06-17T05:19:27.373" v="330" actId="114"/>
          <ac:spMkLst>
            <pc:docMk/>
            <pc:sldMk cId="4144844284" sldId="2147138204"/>
            <ac:spMk id="40" creationId="{F812FB05-C283-CDA9-B557-B5415BD2668A}"/>
          </ac:spMkLst>
        </pc:spChg>
      </pc:sldChg>
      <pc:sldChg chg="modSp add mod ord">
        <pc:chgData name="Oehrli, Stefan" userId="3f36891e-f853-43e7-bcbc-2879a2513833" providerId="ADAL" clId="{262C7BF4-86F5-CD49-A8E8-3A77A5D2BB22}" dt="2024-06-17T05:35:20.452" v="392" actId="20578"/>
        <pc:sldMkLst>
          <pc:docMk/>
          <pc:sldMk cId="1476726504" sldId="2147138205"/>
        </pc:sldMkLst>
        <pc:spChg chg="mod">
          <ac:chgData name="Oehrli, Stefan" userId="3f36891e-f853-43e7-bcbc-2879a2513833" providerId="ADAL" clId="{262C7BF4-86F5-CD49-A8E8-3A77A5D2BB22}" dt="2024-06-17T05:00:24.180" v="232"/>
          <ac:spMkLst>
            <pc:docMk/>
            <pc:sldMk cId="1476726504" sldId="2147138205"/>
            <ac:spMk id="38" creationId="{81C32163-2FCE-1D0A-32E6-87C45FE8B73F}"/>
          </ac:spMkLst>
        </pc:spChg>
        <pc:spChg chg="mod">
          <ac:chgData name="Oehrli, Stefan" userId="3f36891e-f853-43e7-bcbc-2879a2513833" providerId="ADAL" clId="{262C7BF4-86F5-CD49-A8E8-3A77A5D2BB22}" dt="2024-06-17T05:00:22.766" v="231" actId="20577"/>
          <ac:spMkLst>
            <pc:docMk/>
            <pc:sldMk cId="1476726504" sldId="2147138205"/>
            <ac:spMk id="39" creationId="{A6E29AF1-44F3-982F-705B-C75E1D360B58}"/>
          </ac:spMkLst>
        </pc:spChg>
        <pc:spChg chg="mod">
          <ac:chgData name="Oehrli, Stefan" userId="3f36891e-f853-43e7-bcbc-2879a2513833" providerId="ADAL" clId="{262C7BF4-86F5-CD49-A8E8-3A77A5D2BB22}" dt="2024-06-17T05:13:28.851" v="323"/>
          <ac:spMkLst>
            <pc:docMk/>
            <pc:sldMk cId="1476726504" sldId="2147138205"/>
            <ac:spMk id="40" creationId="{F812FB05-C283-CDA9-B557-B5415BD2668A}"/>
          </ac:spMkLst>
        </pc:spChg>
      </pc:sldChg>
      <pc:sldChg chg="addSp delSp modSp new mod ord modClrScheme chgLayout">
        <pc:chgData name="Oehrli, Stefan" userId="3f36891e-f853-43e7-bcbc-2879a2513833" providerId="ADAL" clId="{262C7BF4-86F5-CD49-A8E8-3A77A5D2BB22}" dt="2024-06-17T13:00:48.115" v="3518" actId="20577"/>
        <pc:sldMkLst>
          <pc:docMk/>
          <pc:sldMk cId="3919350327" sldId="2147138206"/>
        </pc:sldMkLst>
        <pc:spChg chg="del mod ord">
          <ac:chgData name="Oehrli, Stefan" userId="3f36891e-f853-43e7-bcbc-2879a2513833" providerId="ADAL" clId="{262C7BF4-86F5-CD49-A8E8-3A77A5D2BB22}" dt="2024-06-17T05:29:52.391" v="379" actId="700"/>
          <ac:spMkLst>
            <pc:docMk/>
            <pc:sldMk cId="3919350327" sldId="2147138206"/>
            <ac:spMk id="2" creationId="{6C9C662E-4C23-DAA6-664E-C8CBEB09E42E}"/>
          </ac:spMkLst>
        </pc:spChg>
        <pc:spChg chg="del mod ord">
          <ac:chgData name="Oehrli, Stefan" userId="3f36891e-f853-43e7-bcbc-2879a2513833" providerId="ADAL" clId="{262C7BF4-86F5-CD49-A8E8-3A77A5D2BB22}" dt="2024-06-17T05:29:52.391" v="379" actId="700"/>
          <ac:spMkLst>
            <pc:docMk/>
            <pc:sldMk cId="3919350327" sldId="2147138206"/>
            <ac:spMk id="3" creationId="{3E16BB55-6CCC-8CBF-F68B-4766604FA147}"/>
          </ac:spMkLst>
        </pc:spChg>
        <pc:spChg chg="del mod ord">
          <ac:chgData name="Oehrli, Stefan" userId="3f36891e-f853-43e7-bcbc-2879a2513833" providerId="ADAL" clId="{262C7BF4-86F5-CD49-A8E8-3A77A5D2BB22}" dt="2024-06-17T05:29:52.391" v="379" actId="700"/>
          <ac:spMkLst>
            <pc:docMk/>
            <pc:sldMk cId="3919350327" sldId="2147138206"/>
            <ac:spMk id="4" creationId="{75029A32-EB45-51F5-E2D6-1E67A0863542}"/>
          </ac:spMkLst>
        </pc:spChg>
        <pc:spChg chg="mod ord">
          <ac:chgData name="Oehrli, Stefan" userId="3f36891e-f853-43e7-bcbc-2879a2513833" providerId="ADAL" clId="{262C7BF4-86F5-CD49-A8E8-3A77A5D2BB22}" dt="2024-06-17T12:46:41.173" v="3125" actId="700"/>
          <ac:spMkLst>
            <pc:docMk/>
            <pc:sldMk cId="3919350327" sldId="2147138206"/>
            <ac:spMk id="5" creationId="{4136C58D-15E0-EE3F-3DF2-DE72E8F87D46}"/>
          </ac:spMkLst>
        </pc:spChg>
        <pc:spChg chg="mod ord">
          <ac:chgData name="Oehrli, Stefan" userId="3f36891e-f853-43e7-bcbc-2879a2513833" providerId="ADAL" clId="{262C7BF4-86F5-CD49-A8E8-3A77A5D2BB22}" dt="2024-06-17T12:46:41.173" v="3125" actId="700"/>
          <ac:spMkLst>
            <pc:docMk/>
            <pc:sldMk cId="3919350327" sldId="2147138206"/>
            <ac:spMk id="6" creationId="{6DD1DA18-A6AB-AE46-257F-A63FFA900D03}"/>
          </ac:spMkLst>
        </pc:spChg>
        <pc:spChg chg="add del mod ord">
          <ac:chgData name="Oehrli, Stefan" userId="3f36891e-f853-43e7-bcbc-2879a2513833" providerId="ADAL" clId="{262C7BF4-86F5-CD49-A8E8-3A77A5D2BB22}" dt="2024-06-17T12:46:37.378" v="3124" actId="700"/>
          <ac:spMkLst>
            <pc:docMk/>
            <pc:sldMk cId="3919350327" sldId="2147138206"/>
            <ac:spMk id="7" creationId="{05AFBEC8-CF15-BA1E-092F-8395F3BB9DBA}"/>
          </ac:spMkLst>
        </pc:spChg>
        <pc:spChg chg="add del mod ord">
          <ac:chgData name="Oehrli, Stefan" userId="3f36891e-f853-43e7-bcbc-2879a2513833" providerId="ADAL" clId="{262C7BF4-86F5-CD49-A8E8-3A77A5D2BB22}" dt="2024-06-17T12:46:37.378" v="3124" actId="700"/>
          <ac:spMkLst>
            <pc:docMk/>
            <pc:sldMk cId="3919350327" sldId="2147138206"/>
            <ac:spMk id="8" creationId="{F95CEE0A-AF5A-BE20-773B-D401310D122A}"/>
          </ac:spMkLst>
        </pc:spChg>
        <pc:spChg chg="add del mod ord">
          <ac:chgData name="Oehrli, Stefan" userId="3f36891e-f853-43e7-bcbc-2879a2513833" providerId="ADAL" clId="{262C7BF4-86F5-CD49-A8E8-3A77A5D2BB22}" dt="2024-06-17T12:46:37.378" v="3124" actId="700"/>
          <ac:spMkLst>
            <pc:docMk/>
            <pc:sldMk cId="3919350327" sldId="2147138206"/>
            <ac:spMk id="9" creationId="{3279521D-4FFA-BAE6-3070-246C90D6FF79}"/>
          </ac:spMkLst>
        </pc:spChg>
        <pc:spChg chg="add del mod ord">
          <ac:chgData name="Oehrli, Stefan" userId="3f36891e-f853-43e7-bcbc-2879a2513833" providerId="ADAL" clId="{262C7BF4-86F5-CD49-A8E8-3A77A5D2BB22}" dt="2024-06-17T12:46:41.173" v="3125" actId="700"/>
          <ac:spMkLst>
            <pc:docMk/>
            <pc:sldMk cId="3919350327" sldId="2147138206"/>
            <ac:spMk id="10" creationId="{CF9D4168-B5F5-2032-2F5E-996E54635671}"/>
          </ac:spMkLst>
        </pc:spChg>
        <pc:spChg chg="add del mod ord">
          <ac:chgData name="Oehrli, Stefan" userId="3f36891e-f853-43e7-bcbc-2879a2513833" providerId="ADAL" clId="{262C7BF4-86F5-CD49-A8E8-3A77A5D2BB22}" dt="2024-06-17T12:46:41.173" v="3125" actId="700"/>
          <ac:spMkLst>
            <pc:docMk/>
            <pc:sldMk cId="3919350327" sldId="2147138206"/>
            <ac:spMk id="11" creationId="{7AAD82F2-CBB4-933F-FCED-904C77A7A0A6}"/>
          </ac:spMkLst>
        </pc:spChg>
        <pc:spChg chg="add del mod ord">
          <ac:chgData name="Oehrli, Stefan" userId="3f36891e-f853-43e7-bcbc-2879a2513833" providerId="ADAL" clId="{262C7BF4-86F5-CD49-A8E8-3A77A5D2BB22}" dt="2024-06-17T12:46:41.173" v="3125" actId="700"/>
          <ac:spMkLst>
            <pc:docMk/>
            <pc:sldMk cId="3919350327" sldId="2147138206"/>
            <ac:spMk id="12" creationId="{276408CF-7DE9-7B4E-BD40-84BF3A408875}"/>
          </ac:spMkLst>
        </pc:spChg>
        <pc:spChg chg="add del mod ord">
          <ac:chgData name="Oehrli, Stefan" userId="3f36891e-f853-43e7-bcbc-2879a2513833" providerId="ADAL" clId="{262C7BF4-86F5-CD49-A8E8-3A77A5D2BB22}" dt="2024-06-17T12:46:41.173" v="3125" actId="700"/>
          <ac:spMkLst>
            <pc:docMk/>
            <pc:sldMk cId="3919350327" sldId="2147138206"/>
            <ac:spMk id="13" creationId="{6AAB5FE3-C856-3CAF-D32C-11DA16F58129}"/>
          </ac:spMkLst>
        </pc:spChg>
        <pc:spChg chg="add del mod ord">
          <ac:chgData name="Oehrli, Stefan" userId="3f36891e-f853-43e7-bcbc-2879a2513833" providerId="ADAL" clId="{262C7BF4-86F5-CD49-A8E8-3A77A5D2BB22}" dt="2024-06-17T12:46:41.173" v="3125" actId="700"/>
          <ac:spMkLst>
            <pc:docMk/>
            <pc:sldMk cId="3919350327" sldId="2147138206"/>
            <ac:spMk id="14" creationId="{89BD2E23-D7BD-AC4C-678F-95DAE98254E5}"/>
          </ac:spMkLst>
        </pc:spChg>
        <pc:spChg chg="add del mod ord">
          <ac:chgData name="Oehrli, Stefan" userId="3f36891e-f853-43e7-bcbc-2879a2513833" providerId="ADAL" clId="{262C7BF4-86F5-CD49-A8E8-3A77A5D2BB22}" dt="2024-06-17T12:46:41.173" v="3125" actId="700"/>
          <ac:spMkLst>
            <pc:docMk/>
            <pc:sldMk cId="3919350327" sldId="2147138206"/>
            <ac:spMk id="15" creationId="{E3642794-6F29-358A-8B68-66F727BC251A}"/>
          </ac:spMkLst>
        </pc:spChg>
        <pc:spChg chg="add mod ord">
          <ac:chgData name="Oehrli, Stefan" userId="3f36891e-f853-43e7-bcbc-2879a2513833" providerId="ADAL" clId="{262C7BF4-86F5-CD49-A8E8-3A77A5D2BB22}" dt="2024-06-17T12:56:14.854" v="3311"/>
          <ac:spMkLst>
            <pc:docMk/>
            <pc:sldMk cId="3919350327" sldId="2147138206"/>
            <ac:spMk id="16" creationId="{CE950502-B7E8-7791-B218-DAAFBE22A012}"/>
          </ac:spMkLst>
        </pc:spChg>
        <pc:spChg chg="add mod ord">
          <ac:chgData name="Oehrli, Stefan" userId="3f36891e-f853-43e7-bcbc-2879a2513833" providerId="ADAL" clId="{262C7BF4-86F5-CD49-A8E8-3A77A5D2BB22}" dt="2024-06-17T13:00:48.115" v="3518" actId="20577"/>
          <ac:spMkLst>
            <pc:docMk/>
            <pc:sldMk cId="3919350327" sldId="2147138206"/>
            <ac:spMk id="17" creationId="{3D2E9805-E45D-4CD5-B19C-0B9DCFB22375}"/>
          </ac:spMkLst>
        </pc:spChg>
        <pc:spChg chg="add mod ord">
          <ac:chgData name="Oehrli, Stefan" userId="3f36891e-f853-43e7-bcbc-2879a2513833" providerId="ADAL" clId="{262C7BF4-86F5-CD49-A8E8-3A77A5D2BB22}" dt="2024-06-17T12:56:43.901" v="3324"/>
          <ac:spMkLst>
            <pc:docMk/>
            <pc:sldMk cId="3919350327" sldId="2147138206"/>
            <ac:spMk id="18" creationId="{FB531463-B9B9-C63A-1702-0DD229803848}"/>
          </ac:spMkLst>
        </pc:spChg>
        <pc:spChg chg="add del mod ord">
          <ac:chgData name="Oehrli, Stefan" userId="3f36891e-f853-43e7-bcbc-2879a2513833" providerId="ADAL" clId="{262C7BF4-86F5-CD49-A8E8-3A77A5D2BB22}" dt="2024-06-17T12:55:47.838" v="3306"/>
          <ac:spMkLst>
            <pc:docMk/>
            <pc:sldMk cId="3919350327" sldId="2147138206"/>
            <ac:spMk id="19" creationId="{00BA811F-9C33-20E2-330D-5DB755C13087}"/>
          </ac:spMkLst>
        </pc:spChg>
        <pc:spChg chg="add mod">
          <ac:chgData name="Oehrli, Stefan" userId="3f36891e-f853-43e7-bcbc-2879a2513833" providerId="ADAL" clId="{262C7BF4-86F5-CD49-A8E8-3A77A5D2BB22}" dt="2024-06-17T12:57:21.796" v="3392" actId="767"/>
          <ac:spMkLst>
            <pc:docMk/>
            <pc:sldMk cId="3919350327" sldId="2147138206"/>
            <ac:spMk id="21" creationId="{0D2AFEEE-5F90-0AB7-EE90-7FEB4D1A5345}"/>
          </ac:spMkLst>
        </pc:spChg>
        <pc:spChg chg="add del mod">
          <ac:chgData name="Oehrli, Stefan" userId="3f36891e-f853-43e7-bcbc-2879a2513833" providerId="ADAL" clId="{262C7BF4-86F5-CD49-A8E8-3A77A5D2BB22}" dt="2024-06-17T12:58:50.373" v="3398"/>
          <ac:spMkLst>
            <pc:docMk/>
            <pc:sldMk cId="3919350327" sldId="2147138206"/>
            <ac:spMk id="23" creationId="{5A70E15E-447E-8CCF-DE72-2695D888E77C}"/>
          </ac:spMkLst>
        </pc:spChg>
        <pc:picChg chg="add del mod">
          <ac:chgData name="Oehrli, Stefan" userId="3f36891e-f853-43e7-bcbc-2879a2513833" providerId="ADAL" clId="{262C7BF4-86F5-CD49-A8E8-3A77A5D2BB22}" dt="2024-06-17T12:58:49.344" v="3397" actId="478"/>
          <ac:picMkLst>
            <pc:docMk/>
            <pc:sldMk cId="3919350327" sldId="2147138206"/>
            <ac:picMk id="20" creationId="{8859F016-107F-C231-5766-926950A614C9}"/>
          </ac:picMkLst>
        </pc:picChg>
        <pc:picChg chg="add mod">
          <ac:chgData name="Oehrli, Stefan" userId="3f36891e-f853-43e7-bcbc-2879a2513833" providerId="ADAL" clId="{262C7BF4-86F5-CD49-A8E8-3A77A5D2BB22}" dt="2024-06-17T12:58:56.566" v="3404" actId="1076"/>
          <ac:picMkLst>
            <pc:docMk/>
            <pc:sldMk cId="3919350327" sldId="2147138206"/>
            <ac:picMk id="24" creationId="{0D754E0D-7D50-ED25-9460-A50719D195B3}"/>
          </ac:picMkLst>
        </pc:picChg>
      </pc:sldChg>
      <pc:sldChg chg="addSp delSp modSp add mod">
        <pc:chgData name="Oehrli, Stefan" userId="3f36891e-f853-43e7-bcbc-2879a2513833" providerId="ADAL" clId="{262C7BF4-86F5-CD49-A8E8-3A77A5D2BB22}" dt="2024-06-17T09:01:58.823" v="1217" actId="1076"/>
        <pc:sldMkLst>
          <pc:docMk/>
          <pc:sldMk cId="2842768397" sldId="2147138207"/>
        </pc:sldMkLst>
        <pc:spChg chg="add mod">
          <ac:chgData name="Oehrli, Stefan" userId="3f36891e-f853-43e7-bcbc-2879a2513833" providerId="ADAL" clId="{262C7BF4-86F5-CD49-A8E8-3A77A5D2BB22}" dt="2024-06-17T09:01:58.823" v="1217" actId="1076"/>
          <ac:spMkLst>
            <pc:docMk/>
            <pc:sldMk cId="2842768397" sldId="2147138207"/>
            <ac:spMk id="3" creationId="{DC8303DC-0904-C614-4E46-DD627B804599}"/>
          </ac:spMkLst>
        </pc:spChg>
        <pc:spChg chg="mod">
          <ac:chgData name="Oehrli, Stefan" userId="3f36891e-f853-43e7-bcbc-2879a2513833" providerId="ADAL" clId="{262C7BF4-86F5-CD49-A8E8-3A77A5D2BB22}" dt="2024-06-17T08:56:04.448" v="1196"/>
          <ac:spMkLst>
            <pc:docMk/>
            <pc:sldMk cId="2842768397" sldId="2147138207"/>
            <ac:spMk id="7" creationId="{05AFBEC8-CF15-BA1E-092F-8395F3BB9DBA}"/>
          </ac:spMkLst>
        </pc:spChg>
        <pc:spChg chg="del mod">
          <ac:chgData name="Oehrli, Stefan" userId="3f36891e-f853-43e7-bcbc-2879a2513833" providerId="ADAL" clId="{262C7BF4-86F5-CD49-A8E8-3A77A5D2BB22}" dt="2024-06-17T09:01:05.523" v="1198"/>
          <ac:spMkLst>
            <pc:docMk/>
            <pc:sldMk cId="2842768397" sldId="2147138207"/>
            <ac:spMk id="8" creationId="{F95CEE0A-AF5A-BE20-773B-D401310D122A}"/>
          </ac:spMkLst>
        </pc:spChg>
        <pc:spChg chg="mod">
          <ac:chgData name="Oehrli, Stefan" userId="3f36891e-f853-43e7-bcbc-2879a2513833" providerId="ADAL" clId="{262C7BF4-86F5-CD49-A8E8-3A77A5D2BB22}" dt="2024-06-17T08:55:59.359" v="1195" actId="20577"/>
          <ac:spMkLst>
            <pc:docMk/>
            <pc:sldMk cId="2842768397" sldId="2147138207"/>
            <ac:spMk id="9" creationId="{3279521D-4FFA-BAE6-3070-246C90D6FF79}"/>
          </ac:spMkLst>
        </pc:spChg>
        <pc:picChg chg="add mod">
          <ac:chgData name="Oehrli, Stefan" userId="3f36891e-f853-43e7-bcbc-2879a2513833" providerId="ADAL" clId="{262C7BF4-86F5-CD49-A8E8-3A77A5D2BB22}" dt="2024-06-17T09:01:16.026" v="1200" actId="1076"/>
          <ac:picMkLst>
            <pc:docMk/>
            <pc:sldMk cId="2842768397" sldId="2147138207"/>
            <ac:picMk id="2" creationId="{26A9FEC2-6FC7-0DE9-AAAB-8E7353D2AB7B}"/>
          </ac:picMkLst>
        </pc:picChg>
      </pc:sldChg>
      <pc:sldChg chg="addSp delSp modSp add mod ord modClrScheme chgLayout">
        <pc:chgData name="Oehrli, Stefan" userId="3f36891e-f853-43e7-bcbc-2879a2513833" providerId="ADAL" clId="{262C7BF4-86F5-CD49-A8E8-3A77A5D2BB22}" dt="2024-06-17T12:51:43.822" v="3276" actId="14100"/>
        <pc:sldMkLst>
          <pc:docMk/>
          <pc:sldMk cId="1826387027" sldId="2147138208"/>
        </pc:sldMkLst>
        <pc:spChg chg="add mod ord">
          <ac:chgData name="Oehrli, Stefan" userId="3f36891e-f853-43e7-bcbc-2879a2513833" providerId="ADAL" clId="{262C7BF4-86F5-CD49-A8E8-3A77A5D2BB22}" dt="2024-06-17T12:49:34.177" v="3207" actId="700"/>
          <ac:spMkLst>
            <pc:docMk/>
            <pc:sldMk cId="1826387027" sldId="2147138208"/>
            <ac:spMk id="2" creationId="{C01E0DD3-9545-9315-F9C7-C62682DC6EAB}"/>
          </ac:spMkLst>
        </pc:spChg>
        <pc:spChg chg="add del mod ord">
          <ac:chgData name="Oehrli, Stefan" userId="3f36891e-f853-43e7-bcbc-2879a2513833" providerId="ADAL" clId="{262C7BF4-86F5-CD49-A8E8-3A77A5D2BB22}" dt="2024-06-17T12:49:34.177" v="3207" actId="700"/>
          <ac:spMkLst>
            <pc:docMk/>
            <pc:sldMk cId="1826387027" sldId="2147138208"/>
            <ac:spMk id="3" creationId="{E8B8BC52-9286-42E6-8D21-C3814DADD2B9}"/>
          </ac:spMkLst>
        </pc:spChg>
        <pc:spChg chg="add mod ord">
          <ac:chgData name="Oehrli, Stefan" userId="3f36891e-f853-43e7-bcbc-2879a2513833" providerId="ADAL" clId="{262C7BF4-86F5-CD49-A8E8-3A77A5D2BB22}" dt="2024-06-17T12:49:34.177" v="3207" actId="700"/>
          <ac:spMkLst>
            <pc:docMk/>
            <pc:sldMk cId="1826387027" sldId="2147138208"/>
            <ac:spMk id="4" creationId="{5D88C90C-F13E-E913-3334-BC1F538C5495}"/>
          </ac:spMkLst>
        </pc:spChg>
        <pc:spChg chg="mod ord">
          <ac:chgData name="Oehrli, Stefan" userId="3f36891e-f853-43e7-bcbc-2879a2513833" providerId="ADAL" clId="{262C7BF4-86F5-CD49-A8E8-3A77A5D2BB22}" dt="2024-06-17T12:49:34.177" v="3207" actId="700"/>
          <ac:spMkLst>
            <pc:docMk/>
            <pc:sldMk cId="1826387027" sldId="2147138208"/>
            <ac:spMk id="5" creationId="{4136C58D-15E0-EE3F-3DF2-DE72E8F87D46}"/>
          </ac:spMkLst>
        </pc:spChg>
        <pc:spChg chg="mod ord">
          <ac:chgData name="Oehrli, Stefan" userId="3f36891e-f853-43e7-bcbc-2879a2513833" providerId="ADAL" clId="{262C7BF4-86F5-CD49-A8E8-3A77A5D2BB22}" dt="2024-06-17T12:49:34.177" v="3207" actId="700"/>
          <ac:spMkLst>
            <pc:docMk/>
            <pc:sldMk cId="1826387027" sldId="2147138208"/>
            <ac:spMk id="6" creationId="{6DD1DA18-A6AB-AE46-257F-A63FFA900D03}"/>
          </ac:spMkLst>
        </pc:spChg>
        <pc:spChg chg="del mod ord">
          <ac:chgData name="Oehrli, Stefan" userId="3f36891e-f853-43e7-bcbc-2879a2513833" providerId="ADAL" clId="{262C7BF4-86F5-CD49-A8E8-3A77A5D2BB22}" dt="2024-06-17T12:29:01.517" v="2779" actId="700"/>
          <ac:spMkLst>
            <pc:docMk/>
            <pc:sldMk cId="1826387027" sldId="2147138208"/>
            <ac:spMk id="7" creationId="{05AFBEC8-CF15-BA1E-092F-8395F3BB9DBA}"/>
          </ac:spMkLst>
        </pc:spChg>
        <pc:spChg chg="del mod ord">
          <ac:chgData name="Oehrli, Stefan" userId="3f36891e-f853-43e7-bcbc-2879a2513833" providerId="ADAL" clId="{262C7BF4-86F5-CD49-A8E8-3A77A5D2BB22}" dt="2024-06-17T12:29:01.517" v="2779" actId="700"/>
          <ac:spMkLst>
            <pc:docMk/>
            <pc:sldMk cId="1826387027" sldId="2147138208"/>
            <ac:spMk id="8" creationId="{F95CEE0A-AF5A-BE20-773B-D401310D122A}"/>
          </ac:spMkLst>
        </pc:spChg>
        <pc:spChg chg="del mod ord">
          <ac:chgData name="Oehrli, Stefan" userId="3f36891e-f853-43e7-bcbc-2879a2513833" providerId="ADAL" clId="{262C7BF4-86F5-CD49-A8E8-3A77A5D2BB22}" dt="2024-06-17T12:29:01.517" v="2779" actId="700"/>
          <ac:spMkLst>
            <pc:docMk/>
            <pc:sldMk cId="1826387027" sldId="2147138208"/>
            <ac:spMk id="9" creationId="{3279521D-4FFA-BAE6-3070-246C90D6FF79}"/>
          </ac:spMkLst>
        </pc:spChg>
        <pc:spChg chg="add mod ord">
          <ac:chgData name="Oehrli, Stefan" userId="3f36891e-f853-43e7-bcbc-2879a2513833" providerId="ADAL" clId="{262C7BF4-86F5-CD49-A8E8-3A77A5D2BB22}" dt="2024-06-17T12:51:41.023" v="3275" actId="1076"/>
          <ac:spMkLst>
            <pc:docMk/>
            <pc:sldMk cId="1826387027" sldId="2147138208"/>
            <ac:spMk id="10" creationId="{BC83AAD8-4162-6508-AF2C-89CF10E331B6}"/>
          </ac:spMkLst>
        </pc:spChg>
        <pc:spChg chg="add mod ord">
          <ac:chgData name="Oehrli, Stefan" userId="3f36891e-f853-43e7-bcbc-2879a2513833" providerId="ADAL" clId="{262C7BF4-86F5-CD49-A8E8-3A77A5D2BB22}" dt="2024-06-17T12:50:37.039" v="3237" actId="14100"/>
          <ac:spMkLst>
            <pc:docMk/>
            <pc:sldMk cId="1826387027" sldId="2147138208"/>
            <ac:spMk id="11" creationId="{985BF40E-437F-2325-EA70-48DE6B5633E5}"/>
          </ac:spMkLst>
        </pc:spChg>
        <pc:spChg chg="add mod ord">
          <ac:chgData name="Oehrli, Stefan" userId="3f36891e-f853-43e7-bcbc-2879a2513833" providerId="ADAL" clId="{262C7BF4-86F5-CD49-A8E8-3A77A5D2BB22}" dt="2024-06-17T12:51:43.822" v="3276" actId="14100"/>
          <ac:spMkLst>
            <pc:docMk/>
            <pc:sldMk cId="1826387027" sldId="2147138208"/>
            <ac:spMk id="12" creationId="{A821F9FE-742F-7D85-2EFC-41A1B2352B7B}"/>
          </ac:spMkLst>
        </pc:spChg>
        <pc:spChg chg="add mod ord">
          <ac:chgData name="Oehrli, Stefan" userId="3f36891e-f853-43e7-bcbc-2879a2513833" providerId="ADAL" clId="{262C7BF4-86F5-CD49-A8E8-3A77A5D2BB22}" dt="2024-06-17T12:51:07.651" v="3245" actId="20577"/>
          <ac:spMkLst>
            <pc:docMk/>
            <pc:sldMk cId="1826387027" sldId="2147138208"/>
            <ac:spMk id="13" creationId="{416717D2-C129-C4BA-E326-312196736047}"/>
          </ac:spMkLst>
        </pc:spChg>
      </pc:sldChg>
      <pc:sldChg chg="addSp delSp modSp new mod chgLayout">
        <pc:chgData name="Oehrli, Stefan" userId="3f36891e-f853-43e7-bcbc-2879a2513833" providerId="ADAL" clId="{262C7BF4-86F5-CD49-A8E8-3A77A5D2BB22}" dt="2024-06-17T11:41:35.815" v="2778" actId="5793"/>
        <pc:sldMkLst>
          <pc:docMk/>
          <pc:sldMk cId="2070604102" sldId="2147138209"/>
        </pc:sldMkLst>
        <pc:spChg chg="del mod ord">
          <ac:chgData name="Oehrli, Stefan" userId="3f36891e-f853-43e7-bcbc-2879a2513833" providerId="ADAL" clId="{262C7BF4-86F5-CD49-A8E8-3A77A5D2BB22}" dt="2024-06-17T05:30:14.912" v="387" actId="700"/>
          <ac:spMkLst>
            <pc:docMk/>
            <pc:sldMk cId="2070604102" sldId="2147138209"/>
            <ac:spMk id="2" creationId="{F8CFDA45-EDE5-B712-732F-5F42E0A4E38E}"/>
          </ac:spMkLst>
        </pc:spChg>
        <pc:spChg chg="del mod ord">
          <ac:chgData name="Oehrli, Stefan" userId="3f36891e-f853-43e7-bcbc-2879a2513833" providerId="ADAL" clId="{262C7BF4-86F5-CD49-A8E8-3A77A5D2BB22}" dt="2024-06-17T05:30:14.912" v="387" actId="700"/>
          <ac:spMkLst>
            <pc:docMk/>
            <pc:sldMk cId="2070604102" sldId="2147138209"/>
            <ac:spMk id="3" creationId="{0B31D8AB-EF7B-809B-1857-CE32EBE7C92C}"/>
          </ac:spMkLst>
        </pc:spChg>
        <pc:spChg chg="del mod ord">
          <ac:chgData name="Oehrli, Stefan" userId="3f36891e-f853-43e7-bcbc-2879a2513833" providerId="ADAL" clId="{262C7BF4-86F5-CD49-A8E8-3A77A5D2BB22}" dt="2024-06-17T05:30:14.912" v="387" actId="700"/>
          <ac:spMkLst>
            <pc:docMk/>
            <pc:sldMk cId="2070604102" sldId="2147138209"/>
            <ac:spMk id="4" creationId="{FA513180-2FCE-57F8-27DD-B155738ADA3C}"/>
          </ac:spMkLst>
        </pc:spChg>
        <pc:spChg chg="mod ord">
          <ac:chgData name="Oehrli, Stefan" userId="3f36891e-f853-43e7-bcbc-2879a2513833" providerId="ADAL" clId="{262C7BF4-86F5-CD49-A8E8-3A77A5D2BB22}" dt="2024-06-17T05:30:14.912" v="387" actId="700"/>
          <ac:spMkLst>
            <pc:docMk/>
            <pc:sldMk cId="2070604102" sldId="2147138209"/>
            <ac:spMk id="5" creationId="{B08AC496-66BE-601C-9E61-A5FB43899202}"/>
          </ac:spMkLst>
        </pc:spChg>
        <pc:spChg chg="mod ord">
          <ac:chgData name="Oehrli, Stefan" userId="3f36891e-f853-43e7-bcbc-2879a2513833" providerId="ADAL" clId="{262C7BF4-86F5-CD49-A8E8-3A77A5D2BB22}" dt="2024-06-17T05:30:14.912" v="387" actId="700"/>
          <ac:spMkLst>
            <pc:docMk/>
            <pc:sldMk cId="2070604102" sldId="2147138209"/>
            <ac:spMk id="6" creationId="{EB1EC2E4-3962-6505-749D-FDA9D9670184}"/>
          </ac:spMkLst>
        </pc:spChg>
        <pc:spChg chg="add mod ord">
          <ac:chgData name="Oehrli, Stefan" userId="3f36891e-f853-43e7-bcbc-2879a2513833" providerId="ADAL" clId="{262C7BF4-86F5-CD49-A8E8-3A77A5D2BB22}" dt="2024-06-17T11:33:57.952" v="2428"/>
          <ac:spMkLst>
            <pc:docMk/>
            <pc:sldMk cId="2070604102" sldId="2147138209"/>
            <ac:spMk id="7" creationId="{776D7566-C180-61E1-2FCA-FC3766DF6DE4}"/>
          </ac:spMkLst>
        </pc:spChg>
        <pc:spChg chg="add mod ord">
          <ac:chgData name="Oehrli, Stefan" userId="3f36891e-f853-43e7-bcbc-2879a2513833" providerId="ADAL" clId="{262C7BF4-86F5-CD49-A8E8-3A77A5D2BB22}" dt="2024-06-17T11:41:35.815" v="2778" actId="5793"/>
          <ac:spMkLst>
            <pc:docMk/>
            <pc:sldMk cId="2070604102" sldId="2147138209"/>
            <ac:spMk id="8" creationId="{8EA27A76-69F8-D510-A846-C44CF22CE67A}"/>
          </ac:spMkLst>
        </pc:spChg>
        <pc:spChg chg="add mod ord">
          <ac:chgData name="Oehrli, Stefan" userId="3f36891e-f853-43e7-bcbc-2879a2513833" providerId="ADAL" clId="{262C7BF4-86F5-CD49-A8E8-3A77A5D2BB22}" dt="2024-06-17T11:34:28.659" v="2433" actId="20577"/>
          <ac:spMkLst>
            <pc:docMk/>
            <pc:sldMk cId="2070604102" sldId="2147138209"/>
            <ac:spMk id="9" creationId="{CD6AEFC0-C316-B855-602B-BF09C6FB7327}"/>
          </ac:spMkLst>
        </pc:spChg>
        <pc:picChg chg="add mod">
          <ac:chgData name="Oehrli, Stefan" userId="3f36891e-f853-43e7-bcbc-2879a2513833" providerId="ADAL" clId="{262C7BF4-86F5-CD49-A8E8-3A77A5D2BB22}" dt="2024-06-17T11:40:50.699" v="2683" actId="1440"/>
          <ac:picMkLst>
            <pc:docMk/>
            <pc:sldMk cId="2070604102" sldId="2147138209"/>
            <ac:picMk id="10" creationId="{DA0FC02F-87E3-37C4-FBAE-6925F530DB32}"/>
          </ac:picMkLst>
        </pc:picChg>
      </pc:sldChg>
      <pc:sldChg chg="addSp delSp modSp add mod addAnim delAnim modAnim">
        <pc:chgData name="Oehrli, Stefan" userId="3f36891e-f853-43e7-bcbc-2879a2513833" providerId="ADAL" clId="{262C7BF4-86F5-CD49-A8E8-3A77A5D2BB22}" dt="2024-06-17T13:24:04.954" v="3901"/>
        <pc:sldMkLst>
          <pc:docMk/>
          <pc:sldMk cId="4029458114" sldId="2147138210"/>
        </pc:sldMkLst>
        <pc:spChg chg="mod">
          <ac:chgData name="Oehrli, Stefan" userId="3f36891e-f853-43e7-bcbc-2879a2513833" providerId="ADAL" clId="{262C7BF4-86F5-CD49-A8E8-3A77A5D2BB22}" dt="2024-06-17T05:38:06.005" v="447"/>
          <ac:spMkLst>
            <pc:docMk/>
            <pc:sldMk cId="4029458114" sldId="2147138210"/>
            <ac:spMk id="7" creationId="{370701DC-A45B-E549-24ED-868B1C20E7F9}"/>
          </ac:spMkLst>
        </pc:spChg>
        <pc:spChg chg="mod">
          <ac:chgData name="Oehrli, Stefan" userId="3f36891e-f853-43e7-bcbc-2879a2513833" providerId="ADAL" clId="{262C7BF4-86F5-CD49-A8E8-3A77A5D2BB22}" dt="2024-06-17T05:39:34.860" v="491"/>
          <ac:spMkLst>
            <pc:docMk/>
            <pc:sldMk cId="4029458114" sldId="2147138210"/>
            <ac:spMk id="8" creationId="{7B7C21A9-BA8E-8035-8AF7-8D125C866046}"/>
          </ac:spMkLst>
        </pc:spChg>
        <pc:spChg chg="mod">
          <ac:chgData name="Oehrli, Stefan" userId="3f36891e-f853-43e7-bcbc-2879a2513833" providerId="ADAL" clId="{262C7BF4-86F5-CD49-A8E8-3A77A5D2BB22}" dt="2024-06-17T05:58:26.578" v="1049" actId="114"/>
          <ac:spMkLst>
            <pc:docMk/>
            <pc:sldMk cId="4029458114" sldId="2147138210"/>
            <ac:spMk id="9" creationId="{92860932-76E1-E164-1A33-41CEDE602802}"/>
          </ac:spMkLst>
        </pc:spChg>
        <pc:picChg chg="add del mod">
          <ac:chgData name="Oehrli, Stefan" userId="3f36891e-f853-43e7-bcbc-2879a2513833" providerId="ADAL" clId="{262C7BF4-86F5-CD49-A8E8-3A77A5D2BB22}" dt="2024-06-17T05:38:12.904" v="451" actId="478"/>
          <ac:picMkLst>
            <pc:docMk/>
            <pc:sldMk cId="4029458114" sldId="2147138210"/>
            <ac:picMk id="3" creationId="{F9E8B32B-B8C3-59EF-245D-9176DA9519A5}"/>
          </ac:picMkLst>
        </pc:picChg>
        <pc:picChg chg="add mod">
          <ac:chgData name="Oehrli, Stefan" userId="3f36891e-f853-43e7-bcbc-2879a2513833" providerId="ADAL" clId="{262C7BF4-86F5-CD49-A8E8-3A77A5D2BB22}" dt="2024-06-17T05:37:49.019" v="443"/>
          <ac:picMkLst>
            <pc:docMk/>
            <pc:sldMk cId="4029458114" sldId="2147138210"/>
            <ac:picMk id="4" creationId="{F61775C2-3042-8D6C-4C2E-43BC06B55185}"/>
          </ac:picMkLst>
        </pc:picChg>
        <pc:picChg chg="del">
          <ac:chgData name="Oehrli, Stefan" userId="3f36891e-f853-43e7-bcbc-2879a2513833" providerId="ADAL" clId="{262C7BF4-86F5-CD49-A8E8-3A77A5D2BB22}" dt="2024-06-17T05:37:43.523" v="440" actId="21"/>
          <ac:picMkLst>
            <pc:docMk/>
            <pc:sldMk cId="4029458114" sldId="2147138210"/>
            <ac:picMk id="17" creationId="{4D5342C5-1B70-C8E2-457B-621F5981C0DF}"/>
          </ac:picMkLst>
        </pc:picChg>
        <pc:picChg chg="add del mod">
          <ac:chgData name="Oehrli, Stefan" userId="3f36891e-f853-43e7-bcbc-2879a2513833" providerId="ADAL" clId="{262C7BF4-86F5-CD49-A8E8-3A77A5D2BB22}" dt="2024-06-17T05:38:28.692" v="457" actId="1076"/>
          <ac:picMkLst>
            <pc:docMk/>
            <pc:sldMk cId="4029458114" sldId="2147138210"/>
            <ac:picMk id="19" creationId="{5B4FC075-4F81-DA69-730F-84B41EA31162}"/>
          </ac:picMkLst>
        </pc:picChg>
      </pc:sldChg>
      <pc:sldChg chg="addSp delSp modSp new mod">
        <pc:chgData name="Oehrli, Stefan" userId="3f36891e-f853-43e7-bcbc-2879a2513833" providerId="ADAL" clId="{262C7BF4-86F5-CD49-A8E8-3A77A5D2BB22}" dt="2024-06-17T08:38:48.324" v="1138" actId="5793"/>
        <pc:sldMkLst>
          <pc:docMk/>
          <pc:sldMk cId="3920533897" sldId="2147138211"/>
        </pc:sldMkLst>
        <pc:spChg chg="mod">
          <ac:chgData name="Oehrli, Stefan" userId="3f36891e-f853-43e7-bcbc-2879a2513833" providerId="ADAL" clId="{262C7BF4-86F5-CD49-A8E8-3A77A5D2BB22}" dt="2024-06-17T08:37:53.834" v="1132" actId="20577"/>
          <ac:spMkLst>
            <pc:docMk/>
            <pc:sldMk cId="3920533897" sldId="2147138211"/>
            <ac:spMk id="2" creationId="{A36F5AD9-10D8-BC44-0FF3-C76E7E9A87E4}"/>
          </ac:spMkLst>
        </pc:spChg>
        <pc:spChg chg="del">
          <ac:chgData name="Oehrli, Stefan" userId="3f36891e-f853-43e7-bcbc-2879a2513833" providerId="ADAL" clId="{262C7BF4-86F5-CD49-A8E8-3A77A5D2BB22}" dt="2024-06-17T08:31:09.643" v="1062"/>
          <ac:spMkLst>
            <pc:docMk/>
            <pc:sldMk cId="3920533897" sldId="2147138211"/>
            <ac:spMk id="3" creationId="{2EC3D5E1-11BA-BE0B-E92C-628BB47C797F}"/>
          </ac:spMkLst>
        </pc:spChg>
        <pc:spChg chg="del">
          <ac:chgData name="Oehrli, Stefan" userId="3f36891e-f853-43e7-bcbc-2879a2513833" providerId="ADAL" clId="{262C7BF4-86F5-CD49-A8E8-3A77A5D2BB22}" dt="2024-06-17T08:28:48.829" v="1054"/>
          <ac:spMkLst>
            <pc:docMk/>
            <pc:sldMk cId="3920533897" sldId="2147138211"/>
            <ac:spMk id="4" creationId="{9A125643-D374-222A-DF23-8483B60A0C3D}"/>
          </ac:spMkLst>
        </pc:spChg>
        <pc:spChg chg="mod">
          <ac:chgData name="Oehrli, Stefan" userId="3f36891e-f853-43e7-bcbc-2879a2513833" providerId="ADAL" clId="{262C7BF4-86F5-CD49-A8E8-3A77A5D2BB22}" dt="2024-06-17T08:38:48.324" v="1138" actId="5793"/>
          <ac:spMkLst>
            <pc:docMk/>
            <pc:sldMk cId="3920533897" sldId="2147138211"/>
            <ac:spMk id="6" creationId="{4313CE09-F1B2-655C-F772-CB52A35357C2}"/>
          </ac:spMkLst>
        </pc:spChg>
        <pc:spChg chg="add del mod">
          <ac:chgData name="Oehrli, Stefan" userId="3f36891e-f853-43e7-bcbc-2879a2513833" providerId="ADAL" clId="{262C7BF4-86F5-CD49-A8E8-3A77A5D2BB22}" dt="2024-06-17T08:28:50.528" v="1055"/>
          <ac:spMkLst>
            <pc:docMk/>
            <pc:sldMk cId="3920533897" sldId="2147138211"/>
            <ac:spMk id="8" creationId="{08A0D8CF-C178-2374-33B2-6C31F91E42A7}"/>
          </ac:spMkLst>
        </pc:spChg>
        <pc:spChg chg="add del mod">
          <ac:chgData name="Oehrli, Stefan" userId="3f36891e-f853-43e7-bcbc-2879a2513833" providerId="ADAL" clId="{262C7BF4-86F5-CD49-A8E8-3A77A5D2BB22}" dt="2024-06-17T08:28:55.354" v="1056"/>
          <ac:spMkLst>
            <pc:docMk/>
            <pc:sldMk cId="3920533897" sldId="2147138211"/>
            <ac:spMk id="9" creationId="{6FF15F16-0220-3610-06D6-84401626E5E1}"/>
          </ac:spMkLst>
        </pc:spChg>
        <pc:spChg chg="add del mod">
          <ac:chgData name="Oehrli, Stefan" userId="3f36891e-f853-43e7-bcbc-2879a2513833" providerId="ADAL" clId="{262C7BF4-86F5-CD49-A8E8-3A77A5D2BB22}" dt="2024-06-17T08:28:58.998" v="1057"/>
          <ac:spMkLst>
            <pc:docMk/>
            <pc:sldMk cId="3920533897" sldId="2147138211"/>
            <ac:spMk id="10" creationId="{1C2D6D46-786C-333F-7E9C-66979B44BD7B}"/>
          </ac:spMkLst>
        </pc:spChg>
        <pc:spChg chg="add del mod">
          <ac:chgData name="Oehrli, Stefan" userId="3f36891e-f853-43e7-bcbc-2879a2513833" providerId="ADAL" clId="{262C7BF4-86F5-CD49-A8E8-3A77A5D2BB22}" dt="2024-06-17T08:29:06.772" v="1058"/>
          <ac:spMkLst>
            <pc:docMk/>
            <pc:sldMk cId="3920533897" sldId="2147138211"/>
            <ac:spMk id="11" creationId="{63DF92E3-5B75-D14E-63DE-BA3D8590EF2B}"/>
          </ac:spMkLst>
        </pc:spChg>
        <pc:spChg chg="add mod">
          <ac:chgData name="Oehrli, Stefan" userId="3f36891e-f853-43e7-bcbc-2879a2513833" providerId="ADAL" clId="{262C7BF4-86F5-CD49-A8E8-3A77A5D2BB22}" dt="2024-06-17T08:37:22.903" v="1108" actId="20577"/>
          <ac:spMkLst>
            <pc:docMk/>
            <pc:sldMk cId="3920533897" sldId="2147138211"/>
            <ac:spMk id="12" creationId="{01B9A350-814E-0973-F16B-3A8DF81B4DE4}"/>
          </ac:spMkLst>
        </pc:spChg>
        <pc:picChg chg="add mod">
          <ac:chgData name="Oehrli, Stefan" userId="3f36891e-f853-43e7-bcbc-2879a2513833" providerId="ADAL" clId="{262C7BF4-86F5-CD49-A8E8-3A77A5D2BB22}" dt="2024-06-17T08:37:25.787" v="1109" actId="1076"/>
          <ac:picMkLst>
            <pc:docMk/>
            <pc:sldMk cId="3920533897" sldId="2147138211"/>
            <ac:picMk id="13" creationId="{58208DD4-ACF0-E2C7-9FA4-F963D564462D}"/>
          </ac:picMkLst>
        </pc:picChg>
        <pc:picChg chg="add mod modCrop">
          <ac:chgData name="Oehrli, Stefan" userId="3f36891e-f853-43e7-bcbc-2879a2513833" providerId="ADAL" clId="{262C7BF4-86F5-CD49-A8E8-3A77A5D2BB22}" dt="2024-06-17T08:31:46.610" v="1066" actId="1440"/>
          <ac:picMkLst>
            <pc:docMk/>
            <pc:sldMk cId="3920533897" sldId="2147138211"/>
            <ac:picMk id="14" creationId="{E98588BF-7691-5094-7590-A1BFE2589CEF}"/>
          </ac:picMkLst>
        </pc:picChg>
      </pc:sldChg>
      <pc:sldChg chg="add">
        <pc:chgData name="Oehrli, Stefan" userId="3f36891e-f853-43e7-bcbc-2879a2513833" providerId="ADAL" clId="{262C7BF4-86F5-CD49-A8E8-3A77A5D2BB22}" dt="2024-06-17T08:46:08.456" v="1143" actId="2890"/>
        <pc:sldMkLst>
          <pc:docMk/>
          <pc:sldMk cId="704376869" sldId="2147138212"/>
        </pc:sldMkLst>
      </pc:sldChg>
      <pc:sldChg chg="addSp modSp new mod">
        <pc:chgData name="Oehrli, Stefan" userId="3f36891e-f853-43e7-bcbc-2879a2513833" providerId="ADAL" clId="{262C7BF4-86F5-CD49-A8E8-3A77A5D2BB22}" dt="2024-06-17T09:32:13.922" v="2044" actId="1076"/>
        <pc:sldMkLst>
          <pc:docMk/>
          <pc:sldMk cId="955525368" sldId="2147138213"/>
        </pc:sldMkLst>
        <pc:spChg chg="mod">
          <ac:chgData name="Oehrli, Stefan" userId="3f36891e-f853-43e7-bcbc-2879a2513833" providerId="ADAL" clId="{262C7BF4-86F5-CD49-A8E8-3A77A5D2BB22}" dt="2024-06-17T09:03:21.712" v="1221"/>
          <ac:spMkLst>
            <pc:docMk/>
            <pc:sldMk cId="955525368" sldId="2147138213"/>
            <ac:spMk id="2" creationId="{07AB36A7-7A95-15C7-65CD-1E7A3D85D409}"/>
          </ac:spMkLst>
        </pc:spChg>
        <pc:spChg chg="mod">
          <ac:chgData name="Oehrli, Stefan" userId="3f36891e-f853-43e7-bcbc-2879a2513833" providerId="ADAL" clId="{262C7BF4-86F5-CD49-A8E8-3A77A5D2BB22}" dt="2024-06-17T09:10:28.350" v="1634"/>
          <ac:spMkLst>
            <pc:docMk/>
            <pc:sldMk cId="955525368" sldId="2147138213"/>
            <ac:spMk id="3" creationId="{31CB8383-7FEF-020F-CAF5-1C9E96472BB1}"/>
          </ac:spMkLst>
        </pc:spChg>
        <pc:spChg chg="mod">
          <ac:chgData name="Oehrli, Stefan" userId="3f36891e-f853-43e7-bcbc-2879a2513833" providerId="ADAL" clId="{262C7BF4-86F5-CD49-A8E8-3A77A5D2BB22}" dt="2024-06-17T09:03:17.001" v="1220" actId="20577"/>
          <ac:spMkLst>
            <pc:docMk/>
            <pc:sldMk cId="955525368" sldId="2147138213"/>
            <ac:spMk id="4" creationId="{36F27975-E574-DB7C-06BB-EA51F0CBF044}"/>
          </ac:spMkLst>
        </pc:spChg>
        <pc:picChg chg="add mod">
          <ac:chgData name="Oehrli, Stefan" userId="3f36891e-f853-43e7-bcbc-2879a2513833" providerId="ADAL" clId="{262C7BF4-86F5-CD49-A8E8-3A77A5D2BB22}" dt="2024-06-17T09:32:13.922" v="2044" actId="1076"/>
          <ac:picMkLst>
            <pc:docMk/>
            <pc:sldMk cId="955525368" sldId="2147138213"/>
            <ac:picMk id="7" creationId="{098AC65C-050B-C6CA-C1B3-298E87490168}"/>
          </ac:picMkLst>
        </pc:picChg>
      </pc:sldChg>
      <pc:sldChg chg="addSp delSp modSp new mod">
        <pc:chgData name="Oehrli, Stefan" userId="3f36891e-f853-43e7-bcbc-2879a2513833" providerId="ADAL" clId="{262C7BF4-86F5-CD49-A8E8-3A77A5D2BB22}" dt="2024-06-17T12:52:36.079" v="3284" actId="1076"/>
        <pc:sldMkLst>
          <pc:docMk/>
          <pc:sldMk cId="989959712" sldId="2147138214"/>
        </pc:sldMkLst>
        <pc:spChg chg="mod">
          <ac:chgData name="Oehrli, Stefan" userId="3f36891e-f853-43e7-bcbc-2879a2513833" providerId="ADAL" clId="{262C7BF4-86F5-CD49-A8E8-3A77A5D2BB22}" dt="2024-06-17T12:51:58.097" v="3280"/>
          <ac:spMkLst>
            <pc:docMk/>
            <pc:sldMk cId="989959712" sldId="2147138214"/>
            <ac:spMk id="2" creationId="{E3160FDC-6D48-1CEA-85F0-1C59A78A1F9A}"/>
          </ac:spMkLst>
        </pc:spChg>
        <pc:spChg chg="del mod">
          <ac:chgData name="Oehrli, Stefan" userId="3f36891e-f853-43e7-bcbc-2879a2513833" providerId="ADAL" clId="{262C7BF4-86F5-CD49-A8E8-3A77A5D2BB22}" dt="2024-06-17T12:52:27.109" v="3281"/>
          <ac:spMkLst>
            <pc:docMk/>
            <pc:sldMk cId="989959712" sldId="2147138214"/>
            <ac:spMk id="3" creationId="{F26004C9-9BB0-5724-A061-1EB3455EBFA4}"/>
          </ac:spMkLst>
        </pc:spChg>
        <pc:spChg chg="mod">
          <ac:chgData name="Oehrli, Stefan" userId="3f36891e-f853-43e7-bcbc-2879a2513833" providerId="ADAL" clId="{262C7BF4-86F5-CD49-A8E8-3A77A5D2BB22}" dt="2024-06-17T12:45:43.607" v="3120"/>
          <ac:spMkLst>
            <pc:docMk/>
            <pc:sldMk cId="989959712" sldId="2147138214"/>
            <ac:spMk id="4" creationId="{7DD9C46A-4852-6BCE-BCFF-84059F489FEC}"/>
          </ac:spMkLst>
        </pc:spChg>
        <pc:picChg chg="add mod">
          <ac:chgData name="Oehrli, Stefan" userId="3f36891e-f853-43e7-bcbc-2879a2513833" providerId="ADAL" clId="{262C7BF4-86F5-CD49-A8E8-3A77A5D2BB22}" dt="2024-06-17T12:52:36.079" v="3284" actId="1076"/>
          <ac:picMkLst>
            <pc:docMk/>
            <pc:sldMk cId="989959712" sldId="2147138214"/>
            <ac:picMk id="7" creationId="{32BAA13B-6563-21BD-8630-D2E30E46A310}"/>
          </ac:picMkLst>
        </pc:picChg>
      </pc:sldChg>
      <pc:sldChg chg="addSp delSp modSp new mod">
        <pc:chgData name="Oehrli, Stefan" userId="3f36891e-f853-43e7-bcbc-2879a2513833" providerId="ADAL" clId="{262C7BF4-86F5-CD49-A8E8-3A77A5D2BB22}" dt="2024-06-17T11:13:13.184" v="2266" actId="207"/>
        <pc:sldMkLst>
          <pc:docMk/>
          <pc:sldMk cId="2385701130" sldId="2147138215"/>
        </pc:sldMkLst>
        <pc:spChg chg="mod">
          <ac:chgData name="Oehrli, Stefan" userId="3f36891e-f853-43e7-bcbc-2879a2513833" providerId="ADAL" clId="{262C7BF4-86F5-CD49-A8E8-3A77A5D2BB22}" dt="2024-06-17T11:09:24.443" v="2070" actId="20577"/>
          <ac:spMkLst>
            <pc:docMk/>
            <pc:sldMk cId="2385701130" sldId="2147138215"/>
            <ac:spMk id="2" creationId="{5DC0F130-8AAF-DC78-C713-B9BAB6417BF2}"/>
          </ac:spMkLst>
        </pc:spChg>
        <pc:spChg chg="del mod">
          <ac:chgData name="Oehrli, Stefan" userId="3f36891e-f853-43e7-bcbc-2879a2513833" providerId="ADAL" clId="{262C7BF4-86F5-CD49-A8E8-3A77A5D2BB22}" dt="2024-06-17T11:09:14.351" v="2049"/>
          <ac:spMkLst>
            <pc:docMk/>
            <pc:sldMk cId="2385701130" sldId="2147138215"/>
            <ac:spMk id="3" creationId="{8533CDFF-AFC1-CEC9-D223-24668C83B559}"/>
          </ac:spMkLst>
        </pc:spChg>
        <pc:spChg chg="mod">
          <ac:chgData name="Oehrli, Stefan" userId="3f36891e-f853-43e7-bcbc-2879a2513833" providerId="ADAL" clId="{262C7BF4-86F5-CD49-A8E8-3A77A5D2BB22}" dt="2024-06-17T11:09:31.522" v="2091" actId="20577"/>
          <ac:spMkLst>
            <pc:docMk/>
            <pc:sldMk cId="2385701130" sldId="2147138215"/>
            <ac:spMk id="4" creationId="{26B7EB10-E642-50CC-8D8D-81C41478FF4D}"/>
          </ac:spMkLst>
        </pc:spChg>
        <pc:spChg chg="add mod">
          <ac:chgData name="Oehrli, Stefan" userId="3f36891e-f853-43e7-bcbc-2879a2513833" providerId="ADAL" clId="{262C7BF4-86F5-CD49-A8E8-3A77A5D2BB22}" dt="2024-06-17T11:13:13.184" v="2266" actId="207"/>
          <ac:spMkLst>
            <pc:docMk/>
            <pc:sldMk cId="2385701130" sldId="2147138215"/>
            <ac:spMk id="9" creationId="{37A517CF-DDE9-A547-AA82-5991161720F5}"/>
          </ac:spMkLst>
        </pc:spChg>
        <pc:picChg chg="add mod">
          <ac:chgData name="Oehrli, Stefan" userId="3f36891e-f853-43e7-bcbc-2879a2513833" providerId="ADAL" clId="{262C7BF4-86F5-CD49-A8E8-3A77A5D2BB22}" dt="2024-06-17T11:09:39.033" v="2093" actId="1076"/>
          <ac:picMkLst>
            <pc:docMk/>
            <pc:sldMk cId="2385701130" sldId="2147138215"/>
            <ac:picMk id="8" creationId="{4A89EC64-66B9-2ECF-48CE-D260AD7B6EAF}"/>
          </ac:picMkLst>
        </pc:picChg>
      </pc:sldChg>
      <pc:sldChg chg="addSp delSp modSp new mod modAnim modNotes">
        <pc:chgData name="Oehrli, Stefan" userId="3f36891e-f853-43e7-bcbc-2879a2513833" providerId="ADAL" clId="{262C7BF4-86F5-CD49-A8E8-3A77A5D2BB22}" dt="2024-06-17T11:18:39.846" v="2285" actId="1440"/>
        <pc:sldMkLst>
          <pc:docMk/>
          <pc:sldMk cId="614591922" sldId="2147138216"/>
        </pc:sldMkLst>
        <pc:spChg chg="mod">
          <ac:chgData name="Oehrli, Stefan" userId="3f36891e-f853-43e7-bcbc-2879a2513833" providerId="ADAL" clId="{262C7BF4-86F5-CD49-A8E8-3A77A5D2BB22}" dt="2024-06-17T11:10:37.652" v="2167" actId="20577"/>
          <ac:spMkLst>
            <pc:docMk/>
            <pc:sldMk cId="614591922" sldId="2147138216"/>
            <ac:spMk id="2" creationId="{889A773F-95DB-4C85-2502-1322F9700704}"/>
          </ac:spMkLst>
        </pc:spChg>
        <pc:spChg chg="del">
          <ac:chgData name="Oehrli, Stefan" userId="3f36891e-f853-43e7-bcbc-2879a2513833" providerId="ADAL" clId="{262C7BF4-86F5-CD49-A8E8-3A77A5D2BB22}" dt="2024-06-17T11:12:43.076" v="2238"/>
          <ac:spMkLst>
            <pc:docMk/>
            <pc:sldMk cId="614591922" sldId="2147138216"/>
            <ac:spMk id="3" creationId="{B6860DA1-9BE8-A6A8-A30B-A517C61621F3}"/>
          </ac:spMkLst>
        </pc:spChg>
        <pc:spChg chg="mod">
          <ac:chgData name="Oehrli, Stefan" userId="3f36891e-f853-43e7-bcbc-2879a2513833" providerId="ADAL" clId="{262C7BF4-86F5-CD49-A8E8-3A77A5D2BB22}" dt="2024-06-17T11:12:07.818" v="2237" actId="20577"/>
          <ac:spMkLst>
            <pc:docMk/>
            <pc:sldMk cId="614591922" sldId="2147138216"/>
            <ac:spMk id="4" creationId="{16FB163C-F6DB-24DF-39A5-079283F7AA9A}"/>
          </ac:spMkLst>
        </pc:spChg>
        <pc:spChg chg="add mod">
          <ac:chgData name="Oehrli, Stefan" userId="3f36891e-f853-43e7-bcbc-2879a2513833" providerId="ADAL" clId="{262C7BF4-86F5-CD49-A8E8-3A77A5D2BB22}" dt="2024-06-17T11:13:18.878" v="2267" actId="207"/>
          <ac:spMkLst>
            <pc:docMk/>
            <pc:sldMk cId="614591922" sldId="2147138216"/>
            <ac:spMk id="8" creationId="{3616FDED-C5D5-5E90-A39F-61D1FF7AC822}"/>
          </ac:spMkLst>
        </pc:spChg>
        <pc:picChg chg="add mod">
          <ac:chgData name="Oehrli, Stefan" userId="3f36891e-f853-43e7-bcbc-2879a2513833" providerId="ADAL" clId="{262C7BF4-86F5-CD49-A8E8-3A77A5D2BB22}" dt="2024-06-17T11:12:44.894" v="2239" actId="14100"/>
          <ac:picMkLst>
            <pc:docMk/>
            <pc:sldMk cId="614591922" sldId="2147138216"/>
            <ac:picMk id="7" creationId="{7E43F65D-7C60-79FC-D4D1-3FE5E4B80B0F}"/>
          </ac:picMkLst>
        </pc:picChg>
        <pc:picChg chg="add mod">
          <ac:chgData name="Oehrli, Stefan" userId="3f36891e-f853-43e7-bcbc-2879a2513833" providerId="ADAL" clId="{262C7BF4-86F5-CD49-A8E8-3A77A5D2BB22}" dt="2024-06-17T11:18:39.846" v="2285" actId="1440"/>
          <ac:picMkLst>
            <pc:docMk/>
            <pc:sldMk cId="614591922" sldId="2147138216"/>
            <ac:picMk id="9" creationId="{C29B9BE4-B161-C43B-DE7E-84E010F998DD}"/>
          </ac:picMkLst>
        </pc:picChg>
      </pc:sldChg>
      <pc:sldChg chg="addSp delSp modSp add mod">
        <pc:chgData name="Oehrli, Stefan" userId="3f36891e-f853-43e7-bcbc-2879a2513833" providerId="ADAL" clId="{262C7BF4-86F5-CD49-A8E8-3A77A5D2BB22}" dt="2024-06-17T11:18:52.889" v="2295" actId="20577"/>
        <pc:sldMkLst>
          <pc:docMk/>
          <pc:sldMk cId="2773844335" sldId="2147138217"/>
        </pc:sldMkLst>
        <pc:spChg chg="mod">
          <ac:chgData name="Oehrli, Stefan" userId="3f36891e-f853-43e7-bcbc-2879a2513833" providerId="ADAL" clId="{262C7BF4-86F5-CD49-A8E8-3A77A5D2BB22}" dt="2024-06-17T11:18:52.889" v="2295" actId="20577"/>
          <ac:spMkLst>
            <pc:docMk/>
            <pc:sldMk cId="2773844335" sldId="2147138217"/>
            <ac:spMk id="2" creationId="{889A773F-95DB-4C85-2502-1322F9700704}"/>
          </ac:spMkLst>
        </pc:spChg>
        <pc:spChg chg="del">
          <ac:chgData name="Oehrli, Stefan" userId="3f36891e-f853-43e7-bcbc-2879a2513833" providerId="ADAL" clId="{262C7BF4-86F5-CD49-A8E8-3A77A5D2BB22}" dt="2024-06-17T11:13:39.916" v="2273" actId="478"/>
          <ac:spMkLst>
            <pc:docMk/>
            <pc:sldMk cId="2773844335" sldId="2147138217"/>
            <ac:spMk id="8" creationId="{3616FDED-C5D5-5E90-A39F-61D1FF7AC822}"/>
          </ac:spMkLst>
        </pc:spChg>
        <pc:spChg chg="add del mod">
          <ac:chgData name="Oehrli, Stefan" userId="3f36891e-f853-43e7-bcbc-2879a2513833" providerId="ADAL" clId="{262C7BF4-86F5-CD49-A8E8-3A77A5D2BB22}" dt="2024-06-17T11:13:38.466" v="2272" actId="478"/>
          <ac:spMkLst>
            <pc:docMk/>
            <pc:sldMk cId="2773844335" sldId="2147138217"/>
            <ac:spMk id="9" creationId="{8AB5AFB2-396C-8A33-5A3A-90564CE7E783}"/>
          </ac:spMkLst>
        </pc:spChg>
        <pc:spChg chg="add del mod">
          <ac:chgData name="Oehrli, Stefan" userId="3f36891e-f853-43e7-bcbc-2879a2513833" providerId="ADAL" clId="{262C7BF4-86F5-CD49-A8E8-3A77A5D2BB22}" dt="2024-06-17T11:18:31.655" v="2281"/>
          <ac:spMkLst>
            <pc:docMk/>
            <pc:sldMk cId="2773844335" sldId="2147138217"/>
            <ac:spMk id="11" creationId="{8D115B9F-7399-608A-6196-BA0EE806AF1A}"/>
          </ac:spMkLst>
        </pc:spChg>
        <pc:picChg chg="add del">
          <ac:chgData name="Oehrli, Stefan" userId="3f36891e-f853-43e7-bcbc-2879a2513833" providerId="ADAL" clId="{262C7BF4-86F5-CD49-A8E8-3A77A5D2BB22}" dt="2024-06-17T11:13:41.113" v="2274" actId="478"/>
          <ac:picMkLst>
            <pc:docMk/>
            <pc:sldMk cId="2773844335" sldId="2147138217"/>
            <ac:picMk id="7" creationId="{7E43F65D-7C60-79FC-D4D1-3FE5E4B80B0F}"/>
          </ac:picMkLst>
        </pc:picChg>
        <pc:picChg chg="add mod">
          <ac:chgData name="Oehrli, Stefan" userId="3f36891e-f853-43e7-bcbc-2879a2513833" providerId="ADAL" clId="{262C7BF4-86F5-CD49-A8E8-3A77A5D2BB22}" dt="2024-06-17T11:18:27.029" v="2280"/>
          <ac:picMkLst>
            <pc:docMk/>
            <pc:sldMk cId="2773844335" sldId="2147138217"/>
            <ac:picMk id="12" creationId="{82EFB2FD-AF74-CFC2-1F37-F8701E1E6B11}"/>
          </ac:picMkLst>
        </pc:picChg>
        <pc:picChg chg="add mod">
          <ac:chgData name="Oehrli, Stefan" userId="3f36891e-f853-43e7-bcbc-2879a2513833" providerId="ADAL" clId="{262C7BF4-86F5-CD49-A8E8-3A77A5D2BB22}" dt="2024-06-17T11:18:35.544" v="2284" actId="962"/>
          <ac:picMkLst>
            <pc:docMk/>
            <pc:sldMk cId="2773844335" sldId="2147138217"/>
            <ac:picMk id="14" creationId="{F871682A-7FE1-80F6-A79B-26741EFC4265}"/>
          </ac:picMkLst>
        </pc:picChg>
      </pc:sldChg>
      <pc:sldChg chg="addSp delSp modSp new mod">
        <pc:chgData name="Oehrli, Stefan" userId="3f36891e-f853-43e7-bcbc-2879a2513833" providerId="ADAL" clId="{262C7BF4-86F5-CD49-A8E8-3A77A5D2BB22}" dt="2024-06-17T11:20:32.322" v="2366" actId="207"/>
        <pc:sldMkLst>
          <pc:docMk/>
          <pc:sldMk cId="2620656052" sldId="2147138218"/>
        </pc:sldMkLst>
        <pc:spChg chg="mod">
          <ac:chgData name="Oehrli, Stefan" userId="3f36891e-f853-43e7-bcbc-2879a2513833" providerId="ADAL" clId="{262C7BF4-86F5-CD49-A8E8-3A77A5D2BB22}" dt="2024-06-17T11:20:08.470" v="2324" actId="20577"/>
          <ac:spMkLst>
            <pc:docMk/>
            <pc:sldMk cId="2620656052" sldId="2147138218"/>
            <ac:spMk id="2" creationId="{51476560-D8B3-981F-30EF-89F7A2C5AD54}"/>
          </ac:spMkLst>
        </pc:spChg>
        <pc:spChg chg="del">
          <ac:chgData name="Oehrli, Stefan" userId="3f36891e-f853-43e7-bcbc-2879a2513833" providerId="ADAL" clId="{262C7BF4-86F5-CD49-A8E8-3A77A5D2BB22}" dt="2024-06-17T11:19:56.381" v="2297"/>
          <ac:spMkLst>
            <pc:docMk/>
            <pc:sldMk cId="2620656052" sldId="2147138218"/>
            <ac:spMk id="3" creationId="{19744DA5-92FC-2DBA-98F2-A9196590D09B}"/>
          </ac:spMkLst>
        </pc:spChg>
        <pc:spChg chg="mod">
          <ac:chgData name="Oehrli, Stefan" userId="3f36891e-f853-43e7-bcbc-2879a2513833" providerId="ADAL" clId="{262C7BF4-86F5-CD49-A8E8-3A77A5D2BB22}" dt="2024-06-17T11:20:19.354" v="2364" actId="20577"/>
          <ac:spMkLst>
            <pc:docMk/>
            <pc:sldMk cId="2620656052" sldId="2147138218"/>
            <ac:spMk id="4" creationId="{0F06EBF3-7142-8023-A938-E8D6522C0D0E}"/>
          </ac:spMkLst>
        </pc:spChg>
        <pc:spChg chg="add mod">
          <ac:chgData name="Oehrli, Stefan" userId="3f36891e-f853-43e7-bcbc-2879a2513833" providerId="ADAL" clId="{262C7BF4-86F5-CD49-A8E8-3A77A5D2BB22}" dt="2024-06-17T11:20:32.322" v="2366" actId="207"/>
          <ac:spMkLst>
            <pc:docMk/>
            <pc:sldMk cId="2620656052" sldId="2147138218"/>
            <ac:spMk id="8" creationId="{9E02FEB1-313A-4E05-669F-74118FB0464C}"/>
          </ac:spMkLst>
        </pc:spChg>
        <pc:picChg chg="add mod">
          <ac:chgData name="Oehrli, Stefan" userId="3f36891e-f853-43e7-bcbc-2879a2513833" providerId="ADAL" clId="{262C7BF4-86F5-CD49-A8E8-3A77A5D2BB22}" dt="2024-06-17T11:20:00.962" v="2298" actId="1440"/>
          <ac:picMkLst>
            <pc:docMk/>
            <pc:sldMk cId="2620656052" sldId="2147138218"/>
            <ac:picMk id="7" creationId="{1FF70D3C-9B0D-D40D-589B-12CD029A02EB}"/>
          </ac:picMkLst>
        </pc:picChg>
      </pc:sldChg>
      <pc:sldChg chg="addSp delSp modSp new mod">
        <pc:chgData name="Oehrli, Stefan" userId="3f36891e-f853-43e7-bcbc-2879a2513833" providerId="ADAL" clId="{262C7BF4-86F5-CD49-A8E8-3A77A5D2BB22}" dt="2024-06-17T11:33:32.179" v="2427" actId="20577"/>
        <pc:sldMkLst>
          <pc:docMk/>
          <pc:sldMk cId="1976441411" sldId="2147138219"/>
        </pc:sldMkLst>
        <pc:spChg chg="mod">
          <ac:chgData name="Oehrli, Stefan" userId="3f36891e-f853-43e7-bcbc-2879a2513833" providerId="ADAL" clId="{262C7BF4-86F5-CD49-A8E8-3A77A5D2BB22}" dt="2024-06-17T11:33:24.672" v="2401" actId="20577"/>
          <ac:spMkLst>
            <pc:docMk/>
            <pc:sldMk cId="1976441411" sldId="2147138219"/>
            <ac:spMk id="2" creationId="{002AFA19-48B5-50F0-5A97-7BFC519E3684}"/>
          </ac:spMkLst>
        </pc:spChg>
        <pc:spChg chg="del mod">
          <ac:chgData name="Oehrli, Stefan" userId="3f36891e-f853-43e7-bcbc-2879a2513833" providerId="ADAL" clId="{262C7BF4-86F5-CD49-A8E8-3A77A5D2BB22}" dt="2024-06-17T11:33:08.533" v="2370"/>
          <ac:spMkLst>
            <pc:docMk/>
            <pc:sldMk cId="1976441411" sldId="2147138219"/>
            <ac:spMk id="3" creationId="{37F629EC-B20B-1F60-9D08-A632540BF578}"/>
          </ac:spMkLst>
        </pc:spChg>
        <pc:spChg chg="mod">
          <ac:chgData name="Oehrli, Stefan" userId="3f36891e-f853-43e7-bcbc-2879a2513833" providerId="ADAL" clId="{262C7BF4-86F5-CD49-A8E8-3A77A5D2BB22}" dt="2024-06-17T11:33:32.179" v="2427" actId="20577"/>
          <ac:spMkLst>
            <pc:docMk/>
            <pc:sldMk cId="1976441411" sldId="2147138219"/>
            <ac:spMk id="4" creationId="{25A44455-AE52-1113-52F9-496DB3BE4B08}"/>
          </ac:spMkLst>
        </pc:spChg>
        <pc:picChg chg="add mod">
          <ac:chgData name="Oehrli, Stefan" userId="3f36891e-f853-43e7-bcbc-2879a2513833" providerId="ADAL" clId="{262C7BF4-86F5-CD49-A8E8-3A77A5D2BB22}" dt="2024-06-17T11:33:14.366" v="2375" actId="1440"/>
          <ac:picMkLst>
            <pc:docMk/>
            <pc:sldMk cId="1976441411" sldId="2147138219"/>
            <ac:picMk id="8" creationId="{A86D0B7F-819E-5273-5058-043B215ACAB1}"/>
          </ac:picMkLst>
        </pc:picChg>
      </pc:sldChg>
      <pc:sldChg chg="addSp delSp modSp new mod modClrScheme chgLayout">
        <pc:chgData name="Oehrli, Stefan" userId="3f36891e-f853-43e7-bcbc-2879a2513833" providerId="ADAL" clId="{262C7BF4-86F5-CD49-A8E8-3A77A5D2BB22}" dt="2024-06-17T12:44:02.481" v="3024" actId="1076"/>
        <pc:sldMkLst>
          <pc:docMk/>
          <pc:sldMk cId="1314013640" sldId="2147138220"/>
        </pc:sldMkLst>
        <pc:spChg chg="del mod ord">
          <ac:chgData name="Oehrli, Stefan" userId="3f36891e-f853-43e7-bcbc-2879a2513833" providerId="ADAL" clId="{262C7BF4-86F5-CD49-A8E8-3A77A5D2BB22}" dt="2024-06-17T12:30:00.638" v="2782" actId="700"/>
          <ac:spMkLst>
            <pc:docMk/>
            <pc:sldMk cId="1314013640" sldId="2147138220"/>
            <ac:spMk id="2" creationId="{7B77B0E8-58DD-D2A1-5FCB-05FF7A9D01D5}"/>
          </ac:spMkLst>
        </pc:spChg>
        <pc:spChg chg="del mod ord">
          <ac:chgData name="Oehrli, Stefan" userId="3f36891e-f853-43e7-bcbc-2879a2513833" providerId="ADAL" clId="{262C7BF4-86F5-CD49-A8E8-3A77A5D2BB22}" dt="2024-06-17T12:30:00.638" v="2782" actId="700"/>
          <ac:spMkLst>
            <pc:docMk/>
            <pc:sldMk cId="1314013640" sldId="2147138220"/>
            <ac:spMk id="3" creationId="{8E13DF6F-3CF9-2563-97A4-211EF4DA6608}"/>
          </ac:spMkLst>
        </pc:spChg>
        <pc:spChg chg="del">
          <ac:chgData name="Oehrli, Stefan" userId="3f36891e-f853-43e7-bcbc-2879a2513833" providerId="ADAL" clId="{262C7BF4-86F5-CD49-A8E8-3A77A5D2BB22}" dt="2024-06-17T12:30:00.638" v="2782" actId="700"/>
          <ac:spMkLst>
            <pc:docMk/>
            <pc:sldMk cId="1314013640" sldId="2147138220"/>
            <ac:spMk id="4" creationId="{2FD41B9E-758B-CC47-6ADF-B0806A7D0ECB}"/>
          </ac:spMkLst>
        </pc:spChg>
        <pc:spChg chg="mod ord">
          <ac:chgData name="Oehrli, Stefan" userId="3f36891e-f853-43e7-bcbc-2879a2513833" providerId="ADAL" clId="{262C7BF4-86F5-CD49-A8E8-3A77A5D2BB22}" dt="2024-06-17T12:31:11.366" v="2783" actId="700"/>
          <ac:spMkLst>
            <pc:docMk/>
            <pc:sldMk cId="1314013640" sldId="2147138220"/>
            <ac:spMk id="5" creationId="{7A1F44DE-4BB6-D7ED-6E10-D33EB7A158BA}"/>
          </ac:spMkLst>
        </pc:spChg>
        <pc:spChg chg="del mod ord">
          <ac:chgData name="Oehrli, Stefan" userId="3f36891e-f853-43e7-bcbc-2879a2513833" providerId="ADAL" clId="{262C7BF4-86F5-CD49-A8E8-3A77A5D2BB22}" dt="2024-06-17T12:30:00.638" v="2782" actId="700"/>
          <ac:spMkLst>
            <pc:docMk/>
            <pc:sldMk cId="1314013640" sldId="2147138220"/>
            <ac:spMk id="6" creationId="{E19F2409-0E66-467A-731F-010D46DD3A35}"/>
          </ac:spMkLst>
        </pc:spChg>
        <pc:spChg chg="mod ord">
          <ac:chgData name="Oehrli, Stefan" userId="3f36891e-f853-43e7-bcbc-2879a2513833" providerId="ADAL" clId="{262C7BF4-86F5-CD49-A8E8-3A77A5D2BB22}" dt="2024-06-17T12:31:11.366" v="2783" actId="700"/>
          <ac:spMkLst>
            <pc:docMk/>
            <pc:sldMk cId="1314013640" sldId="2147138220"/>
            <ac:spMk id="7" creationId="{7F613F2D-1892-4F74-9077-1A20E2362420}"/>
          </ac:spMkLst>
        </pc:spChg>
        <pc:spChg chg="add del mod ord">
          <ac:chgData name="Oehrli, Stefan" userId="3f36891e-f853-43e7-bcbc-2879a2513833" providerId="ADAL" clId="{262C7BF4-86F5-CD49-A8E8-3A77A5D2BB22}" dt="2024-06-17T12:31:11.366" v="2783" actId="700"/>
          <ac:spMkLst>
            <pc:docMk/>
            <pc:sldMk cId="1314013640" sldId="2147138220"/>
            <ac:spMk id="8" creationId="{C181DE9D-79F5-DCC7-FB45-CCBD91A6168D}"/>
          </ac:spMkLst>
        </pc:spChg>
        <pc:spChg chg="add del mod ord">
          <ac:chgData name="Oehrli, Stefan" userId="3f36891e-f853-43e7-bcbc-2879a2513833" providerId="ADAL" clId="{262C7BF4-86F5-CD49-A8E8-3A77A5D2BB22}" dt="2024-06-17T12:31:11.366" v="2783" actId="700"/>
          <ac:spMkLst>
            <pc:docMk/>
            <pc:sldMk cId="1314013640" sldId="2147138220"/>
            <ac:spMk id="9" creationId="{1E45E771-195B-AE68-5FA7-907FEB0EE10B}"/>
          </ac:spMkLst>
        </pc:spChg>
        <pc:spChg chg="add del mod ord">
          <ac:chgData name="Oehrli, Stefan" userId="3f36891e-f853-43e7-bcbc-2879a2513833" providerId="ADAL" clId="{262C7BF4-86F5-CD49-A8E8-3A77A5D2BB22}" dt="2024-06-17T12:31:11.366" v="2783" actId="700"/>
          <ac:spMkLst>
            <pc:docMk/>
            <pc:sldMk cId="1314013640" sldId="2147138220"/>
            <ac:spMk id="10" creationId="{418BE84F-47A8-5BFB-0A94-CFB6724829EF}"/>
          </ac:spMkLst>
        </pc:spChg>
        <pc:spChg chg="add mod ord">
          <ac:chgData name="Oehrli, Stefan" userId="3f36891e-f853-43e7-bcbc-2879a2513833" providerId="ADAL" clId="{262C7BF4-86F5-CD49-A8E8-3A77A5D2BB22}" dt="2024-06-17T12:39:10.396" v="2814"/>
          <ac:spMkLst>
            <pc:docMk/>
            <pc:sldMk cId="1314013640" sldId="2147138220"/>
            <ac:spMk id="11" creationId="{6D0D4BEF-9776-A6AC-D9A6-67A600E284C7}"/>
          </ac:spMkLst>
        </pc:spChg>
        <pc:spChg chg="add mod ord">
          <ac:chgData name="Oehrli, Stefan" userId="3f36891e-f853-43e7-bcbc-2879a2513833" providerId="ADAL" clId="{262C7BF4-86F5-CD49-A8E8-3A77A5D2BB22}" dt="2024-06-17T12:43:57.363" v="3023" actId="113"/>
          <ac:spMkLst>
            <pc:docMk/>
            <pc:sldMk cId="1314013640" sldId="2147138220"/>
            <ac:spMk id="12" creationId="{82774E65-2DB0-C487-A97C-68657EC1EB43}"/>
          </ac:spMkLst>
        </pc:spChg>
        <pc:spChg chg="add mod ord">
          <ac:chgData name="Oehrli, Stefan" userId="3f36891e-f853-43e7-bcbc-2879a2513833" providerId="ADAL" clId="{262C7BF4-86F5-CD49-A8E8-3A77A5D2BB22}" dt="2024-06-17T12:39:18.368" v="2841" actId="20577"/>
          <ac:spMkLst>
            <pc:docMk/>
            <pc:sldMk cId="1314013640" sldId="2147138220"/>
            <ac:spMk id="13" creationId="{DE3C6942-B1F5-C514-8331-37B8D7A61B39}"/>
          </ac:spMkLst>
        </pc:spChg>
        <pc:spChg chg="add del mod ord">
          <ac:chgData name="Oehrli, Stefan" userId="3f36891e-f853-43e7-bcbc-2879a2513833" providerId="ADAL" clId="{262C7BF4-86F5-CD49-A8E8-3A77A5D2BB22}" dt="2024-06-17T12:31:13.235" v="2784"/>
          <ac:spMkLst>
            <pc:docMk/>
            <pc:sldMk cId="1314013640" sldId="2147138220"/>
            <ac:spMk id="14" creationId="{F03FF957-6C7E-A5AE-6A39-6D715392A3AC}"/>
          </ac:spMkLst>
        </pc:spChg>
        <pc:spChg chg="add del mod">
          <ac:chgData name="Oehrli, Stefan" userId="3f36891e-f853-43e7-bcbc-2879a2513833" providerId="ADAL" clId="{262C7BF4-86F5-CD49-A8E8-3A77A5D2BB22}" dt="2024-06-17T12:38:21.283" v="2786"/>
          <ac:spMkLst>
            <pc:docMk/>
            <pc:sldMk cId="1314013640" sldId="2147138220"/>
            <ac:spMk id="17" creationId="{98E6385E-9566-28D4-4FD5-AD4CCE1F33AE}"/>
          </ac:spMkLst>
        </pc:spChg>
        <pc:spChg chg="add del mod">
          <ac:chgData name="Oehrli, Stefan" userId="3f36891e-f853-43e7-bcbc-2879a2513833" providerId="ADAL" clId="{262C7BF4-86F5-CD49-A8E8-3A77A5D2BB22}" dt="2024-06-17T12:42:33.985" v="2993"/>
          <ac:spMkLst>
            <pc:docMk/>
            <pc:sldMk cId="1314013640" sldId="2147138220"/>
            <ac:spMk id="20" creationId="{1DFEBDD2-B822-A611-21A1-4CA534113EFE}"/>
          </ac:spMkLst>
        </pc:spChg>
        <pc:picChg chg="add del mod">
          <ac:chgData name="Oehrli, Stefan" userId="3f36891e-f853-43e7-bcbc-2879a2513833" providerId="ADAL" clId="{262C7BF4-86F5-CD49-A8E8-3A77A5D2BB22}" dt="2024-06-17T12:38:20.217" v="2785" actId="478"/>
          <ac:picMkLst>
            <pc:docMk/>
            <pc:sldMk cId="1314013640" sldId="2147138220"/>
            <ac:picMk id="15" creationId="{C8B3FDCB-8074-FC10-DAC5-A8BA7A2DD1FB}"/>
          </ac:picMkLst>
        </pc:picChg>
        <pc:picChg chg="add del mod">
          <ac:chgData name="Oehrli, Stefan" userId="3f36891e-f853-43e7-bcbc-2879a2513833" providerId="ADAL" clId="{262C7BF4-86F5-CD49-A8E8-3A77A5D2BB22}" dt="2024-06-17T12:42:19.038" v="2992" actId="478"/>
          <ac:picMkLst>
            <pc:docMk/>
            <pc:sldMk cId="1314013640" sldId="2147138220"/>
            <ac:picMk id="18" creationId="{49C84472-2E8B-63F4-1FBD-5A663DA8CD3A}"/>
          </ac:picMkLst>
        </pc:picChg>
        <pc:picChg chg="add mod">
          <ac:chgData name="Oehrli, Stefan" userId="3f36891e-f853-43e7-bcbc-2879a2513833" providerId="ADAL" clId="{262C7BF4-86F5-CD49-A8E8-3A77A5D2BB22}" dt="2024-06-17T12:44:02.481" v="3024" actId="1076"/>
          <ac:picMkLst>
            <pc:docMk/>
            <pc:sldMk cId="1314013640" sldId="2147138220"/>
            <ac:picMk id="21" creationId="{051DC85D-9DA7-E410-A008-FF710DEA97B2}"/>
          </ac:picMkLst>
        </pc:picChg>
      </pc:sldChg>
      <pc:sldChg chg="addSp delSp modSp add mod">
        <pc:chgData name="Oehrli, Stefan" userId="3f36891e-f853-43e7-bcbc-2879a2513833" providerId="ADAL" clId="{262C7BF4-86F5-CD49-A8E8-3A77A5D2BB22}" dt="2024-06-17T12:53:28.796" v="3292" actId="962"/>
        <pc:sldMkLst>
          <pc:docMk/>
          <pc:sldMk cId="795588102" sldId="2147138221"/>
        </pc:sldMkLst>
        <pc:spChg chg="add del mod">
          <ac:chgData name="Oehrli, Stefan" userId="3f36891e-f853-43e7-bcbc-2879a2513833" providerId="ADAL" clId="{262C7BF4-86F5-CD49-A8E8-3A77A5D2BB22}" dt="2024-06-17T12:53:21.719" v="3287"/>
          <ac:spMkLst>
            <pc:docMk/>
            <pc:sldMk cId="795588102" sldId="2147138221"/>
            <ac:spMk id="8" creationId="{788AF783-A1CF-FDEF-D120-45EDDB360160}"/>
          </ac:spMkLst>
        </pc:spChg>
        <pc:picChg chg="del">
          <ac:chgData name="Oehrli, Stefan" userId="3f36891e-f853-43e7-bcbc-2879a2513833" providerId="ADAL" clId="{262C7BF4-86F5-CD49-A8E8-3A77A5D2BB22}" dt="2024-06-17T12:52:41.433" v="3286" actId="478"/>
          <ac:picMkLst>
            <pc:docMk/>
            <pc:sldMk cId="795588102" sldId="2147138221"/>
            <ac:picMk id="7" creationId="{32BAA13B-6563-21BD-8630-D2E30E46A310}"/>
          </ac:picMkLst>
        </pc:picChg>
        <pc:picChg chg="add mod">
          <ac:chgData name="Oehrli, Stefan" userId="3f36891e-f853-43e7-bcbc-2879a2513833" providerId="ADAL" clId="{262C7BF4-86F5-CD49-A8E8-3A77A5D2BB22}" dt="2024-06-17T12:53:28.796" v="3292" actId="962"/>
          <ac:picMkLst>
            <pc:docMk/>
            <pc:sldMk cId="795588102" sldId="2147138221"/>
            <ac:picMk id="10" creationId="{35D3FE43-1BB0-7138-C967-164A64D7EFB9}"/>
          </ac:picMkLst>
        </pc:picChg>
      </pc:sldChg>
      <pc:sldChg chg="addSp delSp modSp add mod">
        <pc:chgData name="Oehrli, Stefan" userId="3f36891e-f853-43e7-bcbc-2879a2513833" providerId="ADAL" clId="{262C7BF4-86F5-CD49-A8E8-3A77A5D2BB22}" dt="2024-06-17T12:54:42.207" v="3305" actId="1076"/>
        <pc:sldMkLst>
          <pc:docMk/>
          <pc:sldMk cId="2145004029" sldId="2147138222"/>
        </pc:sldMkLst>
        <pc:spChg chg="add del mod">
          <ac:chgData name="Oehrli, Stefan" userId="3f36891e-f853-43e7-bcbc-2879a2513833" providerId="ADAL" clId="{262C7BF4-86F5-CD49-A8E8-3A77A5D2BB22}" dt="2024-06-17T12:54:31.761" v="3300"/>
          <ac:spMkLst>
            <pc:docMk/>
            <pc:sldMk cId="2145004029" sldId="2147138222"/>
            <ac:spMk id="7" creationId="{280D4057-5528-122B-F9FE-6396BC7D8FCD}"/>
          </ac:spMkLst>
        </pc:spChg>
        <pc:picChg chg="add mod">
          <ac:chgData name="Oehrli, Stefan" userId="3f36891e-f853-43e7-bcbc-2879a2513833" providerId="ADAL" clId="{262C7BF4-86F5-CD49-A8E8-3A77A5D2BB22}" dt="2024-06-17T12:54:08.620" v="3299"/>
          <ac:picMkLst>
            <pc:docMk/>
            <pc:sldMk cId="2145004029" sldId="2147138222"/>
            <ac:picMk id="9" creationId="{DA482E46-D128-A265-3EC5-90787365FB5C}"/>
          </ac:picMkLst>
        </pc:picChg>
        <pc:picChg chg="del">
          <ac:chgData name="Oehrli, Stefan" userId="3f36891e-f853-43e7-bcbc-2879a2513833" providerId="ADAL" clId="{262C7BF4-86F5-CD49-A8E8-3A77A5D2BB22}" dt="2024-06-17T12:53:38.863" v="3294" actId="478"/>
          <ac:picMkLst>
            <pc:docMk/>
            <pc:sldMk cId="2145004029" sldId="2147138222"/>
            <ac:picMk id="10" creationId="{35D3FE43-1BB0-7138-C967-164A64D7EFB9}"/>
          </ac:picMkLst>
        </pc:picChg>
        <pc:picChg chg="add mod">
          <ac:chgData name="Oehrli, Stefan" userId="3f36891e-f853-43e7-bcbc-2879a2513833" providerId="ADAL" clId="{262C7BF4-86F5-CD49-A8E8-3A77A5D2BB22}" dt="2024-06-17T12:54:42.207" v="3305" actId="1076"/>
          <ac:picMkLst>
            <pc:docMk/>
            <pc:sldMk cId="2145004029" sldId="2147138222"/>
            <ac:picMk id="12" creationId="{DF53B545-934E-FE18-47A6-F488A649B971}"/>
          </ac:picMkLst>
        </pc:picChg>
      </pc:sldChg>
    </pc:docChg>
  </pc:docChgLst>
  <pc:docChgLst>
    <pc:chgData name="Oehrli, Stefan" userId="3f36891e-f853-43e7-bcbc-2879a2513833" providerId="ADAL" clId="{BEB5DB81-D722-724F-85CE-75021972ADA7}"/>
    <pc:docChg chg="undo custSel addSld delSld modSld sldOrd modSection">
      <pc:chgData name="Oehrli, Stefan" userId="3f36891e-f853-43e7-bcbc-2879a2513833" providerId="ADAL" clId="{BEB5DB81-D722-724F-85CE-75021972ADA7}" dt="2023-04-04T18:33:52.092" v="6260" actId="20577"/>
      <pc:docMkLst>
        <pc:docMk/>
      </pc:docMkLst>
      <pc:sldChg chg="modSp mod">
        <pc:chgData name="Oehrli, Stefan" userId="3f36891e-f853-43e7-bcbc-2879a2513833" providerId="ADAL" clId="{BEB5DB81-D722-724F-85CE-75021972ADA7}" dt="2023-04-03T20:39:26.762" v="1290" actId="20577"/>
        <pc:sldMkLst>
          <pc:docMk/>
          <pc:sldMk cId="3447450657" sldId="344"/>
        </pc:sldMkLst>
        <pc:spChg chg="mod">
          <ac:chgData name="Oehrli, Stefan" userId="3f36891e-f853-43e7-bcbc-2879a2513833" providerId="ADAL" clId="{BEB5DB81-D722-724F-85CE-75021972ADA7}" dt="2023-04-03T20:38:45.488" v="1279"/>
          <ac:spMkLst>
            <pc:docMk/>
            <pc:sldMk cId="3447450657" sldId="344"/>
            <ac:spMk id="8" creationId="{3B72ACB7-875F-88E1-8FF9-E339AB5CEA90}"/>
          </ac:spMkLst>
        </pc:spChg>
        <pc:spChg chg="mod">
          <ac:chgData name="Oehrli, Stefan" userId="3f36891e-f853-43e7-bcbc-2879a2513833" providerId="ADAL" clId="{BEB5DB81-D722-724F-85CE-75021972ADA7}" dt="2023-04-03T20:38:44.193" v="1278" actId="21"/>
          <ac:spMkLst>
            <pc:docMk/>
            <pc:sldMk cId="3447450657" sldId="344"/>
            <ac:spMk id="9" creationId="{4722DDC2-84AC-744A-549D-84D37EC6E174}"/>
          </ac:spMkLst>
        </pc:spChg>
        <pc:spChg chg="mod">
          <ac:chgData name="Oehrli, Stefan" userId="3f36891e-f853-43e7-bcbc-2879a2513833" providerId="ADAL" clId="{BEB5DB81-D722-724F-85CE-75021972ADA7}" dt="2023-04-03T20:39:26.762" v="1290" actId="20577"/>
          <ac:spMkLst>
            <pc:docMk/>
            <pc:sldMk cId="3447450657" sldId="344"/>
            <ac:spMk id="10" creationId="{2510B16E-5797-8D5D-1A8B-7AEBFCCACEC2}"/>
          </ac:spMkLst>
        </pc:spChg>
      </pc:sldChg>
      <pc:sldChg chg="mod modShow">
        <pc:chgData name="Oehrli, Stefan" userId="3f36891e-f853-43e7-bcbc-2879a2513833" providerId="ADAL" clId="{BEB5DB81-D722-724F-85CE-75021972ADA7}" dt="2023-04-03T21:43:43.924" v="2892" actId="729"/>
        <pc:sldMkLst>
          <pc:docMk/>
          <pc:sldMk cId="2850394091" sldId="458"/>
        </pc:sldMkLst>
      </pc:sldChg>
      <pc:sldChg chg="modSp mod">
        <pc:chgData name="Oehrli, Stefan" userId="3f36891e-f853-43e7-bcbc-2879a2513833" providerId="ADAL" clId="{BEB5DB81-D722-724F-85CE-75021972ADA7}" dt="2023-04-03T20:38:55.777" v="1280" actId="20577"/>
        <pc:sldMkLst>
          <pc:docMk/>
          <pc:sldMk cId="472890992" sldId="463"/>
        </pc:sldMkLst>
        <pc:spChg chg="mod">
          <ac:chgData name="Oehrli, Stefan" userId="3f36891e-f853-43e7-bcbc-2879a2513833" providerId="ADAL" clId="{BEB5DB81-D722-724F-85CE-75021972ADA7}" dt="2023-04-03T20:38:55.777" v="1280" actId="20577"/>
          <ac:spMkLst>
            <pc:docMk/>
            <pc:sldMk cId="472890992" sldId="463"/>
            <ac:spMk id="3" creationId="{321964B1-400E-60C1-07DD-E5DA125F2DE4}"/>
          </ac:spMkLst>
        </pc:spChg>
      </pc:sldChg>
      <pc:sldChg chg="modSp mod">
        <pc:chgData name="Oehrli, Stefan" userId="3f36891e-f853-43e7-bcbc-2879a2513833" providerId="ADAL" clId="{BEB5DB81-D722-724F-85CE-75021972ADA7}" dt="2023-04-03T20:49:19.881" v="1825"/>
        <pc:sldMkLst>
          <pc:docMk/>
          <pc:sldMk cId="1625272212" sldId="464"/>
        </pc:sldMkLst>
        <pc:spChg chg="mod">
          <ac:chgData name="Oehrli, Stefan" userId="3f36891e-f853-43e7-bcbc-2879a2513833" providerId="ADAL" clId="{BEB5DB81-D722-724F-85CE-75021972ADA7}" dt="2023-04-03T20:39:00.333" v="1282" actId="20577"/>
          <ac:spMkLst>
            <pc:docMk/>
            <pc:sldMk cId="1625272212" sldId="464"/>
            <ac:spMk id="3" creationId="{D13591C9-121C-8337-ED36-8FBC79879363}"/>
          </ac:spMkLst>
        </pc:spChg>
        <pc:spChg chg="mod">
          <ac:chgData name="Oehrli, Stefan" userId="3f36891e-f853-43e7-bcbc-2879a2513833" providerId="ADAL" clId="{BEB5DB81-D722-724F-85CE-75021972ADA7}" dt="2023-04-03T20:49:19.881" v="1825"/>
          <ac:spMkLst>
            <pc:docMk/>
            <pc:sldMk cId="1625272212" sldId="464"/>
            <ac:spMk id="4" creationId="{BA0812C7-5101-1582-9B26-0594EDDF2511}"/>
          </ac:spMkLst>
        </pc:spChg>
      </pc:sldChg>
      <pc:sldChg chg="modSp mod ord">
        <pc:chgData name="Oehrli, Stefan" userId="3f36891e-f853-43e7-bcbc-2879a2513833" providerId="ADAL" clId="{BEB5DB81-D722-724F-85CE-75021972ADA7}" dt="2023-04-03T20:38:09.730" v="1270" actId="20577"/>
        <pc:sldMkLst>
          <pc:docMk/>
          <pc:sldMk cId="3850440555" sldId="465"/>
        </pc:sldMkLst>
        <pc:spChg chg="mod">
          <ac:chgData name="Oehrli, Stefan" userId="3f36891e-f853-43e7-bcbc-2879a2513833" providerId="ADAL" clId="{BEB5DB81-D722-724F-85CE-75021972ADA7}" dt="2023-04-03T20:38:09.730" v="1270" actId="20577"/>
          <ac:spMkLst>
            <pc:docMk/>
            <pc:sldMk cId="3850440555" sldId="465"/>
            <ac:spMk id="3" creationId="{32EC780A-CC4D-8F17-D824-D04A8B01C89D}"/>
          </ac:spMkLst>
        </pc:spChg>
      </pc:sldChg>
      <pc:sldChg chg="modSp mod">
        <pc:chgData name="Oehrli, Stefan" userId="3f36891e-f853-43e7-bcbc-2879a2513833" providerId="ADAL" clId="{BEB5DB81-D722-724F-85CE-75021972ADA7}" dt="2023-04-03T20:39:06.798" v="1287" actId="20577"/>
        <pc:sldMkLst>
          <pc:docMk/>
          <pc:sldMk cId="936731009" sldId="466"/>
        </pc:sldMkLst>
        <pc:spChg chg="mod">
          <ac:chgData name="Oehrli, Stefan" userId="3f36891e-f853-43e7-bcbc-2879a2513833" providerId="ADAL" clId="{BEB5DB81-D722-724F-85CE-75021972ADA7}" dt="2023-04-03T20:39:06.798" v="1287" actId="20577"/>
          <ac:spMkLst>
            <pc:docMk/>
            <pc:sldMk cId="936731009" sldId="466"/>
            <ac:spMk id="3" creationId="{E134B6D7-B842-E873-0FF6-6DFB153E459D}"/>
          </ac:spMkLst>
        </pc:spChg>
      </pc:sldChg>
      <pc:sldChg chg="modSp mod">
        <pc:chgData name="Oehrli, Stefan" userId="3f36891e-f853-43e7-bcbc-2879a2513833" providerId="ADAL" clId="{BEB5DB81-D722-724F-85CE-75021972ADA7}" dt="2023-04-03T20:39:14.595" v="1288" actId="20577"/>
        <pc:sldMkLst>
          <pc:docMk/>
          <pc:sldMk cId="3156609275" sldId="467"/>
        </pc:sldMkLst>
        <pc:spChg chg="mod">
          <ac:chgData name="Oehrli, Stefan" userId="3f36891e-f853-43e7-bcbc-2879a2513833" providerId="ADAL" clId="{BEB5DB81-D722-724F-85CE-75021972ADA7}" dt="2023-04-03T20:39:14.595" v="1288" actId="20577"/>
          <ac:spMkLst>
            <pc:docMk/>
            <pc:sldMk cId="3156609275" sldId="467"/>
            <ac:spMk id="3" creationId="{6FB3999A-3DD6-F5F6-F341-1E8F7EBCF858}"/>
          </ac:spMkLst>
        </pc:spChg>
      </pc:sldChg>
      <pc:sldChg chg="modSp mod">
        <pc:chgData name="Oehrli, Stefan" userId="3f36891e-f853-43e7-bcbc-2879a2513833" providerId="ADAL" clId="{BEB5DB81-D722-724F-85CE-75021972ADA7}" dt="2023-04-03T21:43:21.992" v="2891" actId="122"/>
        <pc:sldMkLst>
          <pc:docMk/>
          <pc:sldMk cId="2714054722" sldId="469"/>
        </pc:sldMkLst>
        <pc:spChg chg="mod">
          <ac:chgData name="Oehrli, Stefan" userId="3f36891e-f853-43e7-bcbc-2879a2513833" providerId="ADAL" clId="{BEB5DB81-D722-724F-85CE-75021972ADA7}" dt="2023-04-03T21:43:21.992" v="2891" actId="122"/>
          <ac:spMkLst>
            <pc:docMk/>
            <pc:sldMk cId="2714054722" sldId="469"/>
            <ac:spMk id="12" creationId="{9DA62D43-749B-A9B4-A7EA-2CF16A7C81B2}"/>
          </ac:spMkLst>
        </pc:spChg>
      </pc:sldChg>
      <pc:sldChg chg="addSp delSp modSp mod modClrScheme modAnim chgLayout">
        <pc:chgData name="Oehrli, Stefan" userId="3f36891e-f853-43e7-bcbc-2879a2513833" providerId="ADAL" clId="{BEB5DB81-D722-724F-85CE-75021972ADA7}" dt="2023-04-04T03:54:02.474" v="3160"/>
        <pc:sldMkLst>
          <pc:docMk/>
          <pc:sldMk cId="1153880397" sldId="470"/>
        </pc:sldMkLst>
        <pc:spChg chg="add del mod ord">
          <ac:chgData name="Oehrli, Stefan" userId="3f36891e-f853-43e7-bcbc-2879a2513833" providerId="ADAL" clId="{BEB5DB81-D722-724F-85CE-75021972ADA7}" dt="2023-04-04T03:53:23.379" v="3157" actId="113"/>
          <ac:spMkLst>
            <pc:docMk/>
            <pc:sldMk cId="1153880397" sldId="470"/>
            <ac:spMk id="2" creationId="{C0801084-F41C-99CB-6C15-5F3EDECF1FC3}"/>
          </ac:spMkLst>
        </pc:spChg>
        <pc:spChg chg="add del mod ord">
          <ac:chgData name="Oehrli, Stefan" userId="3f36891e-f853-43e7-bcbc-2879a2513833" providerId="ADAL" clId="{BEB5DB81-D722-724F-85CE-75021972ADA7}" dt="2023-04-03T21:31:56.432" v="2641"/>
          <ac:spMkLst>
            <pc:docMk/>
            <pc:sldMk cId="1153880397" sldId="470"/>
            <ac:spMk id="3" creationId="{BCCE1CC0-F57C-7F9B-24E6-41280894A2BC}"/>
          </ac:spMkLst>
        </pc:spChg>
        <pc:spChg chg="mod ord">
          <ac:chgData name="Oehrli, Stefan" userId="3f36891e-f853-43e7-bcbc-2879a2513833" providerId="ADAL" clId="{BEB5DB81-D722-724F-85CE-75021972ADA7}" dt="2023-04-03T21:31:30.722" v="2630" actId="700"/>
          <ac:spMkLst>
            <pc:docMk/>
            <pc:sldMk cId="1153880397" sldId="470"/>
            <ac:spMk id="5" creationId="{DBE92217-B413-080C-A813-C2F89A18A9DA}"/>
          </ac:spMkLst>
        </pc:spChg>
        <pc:spChg chg="mod ord">
          <ac:chgData name="Oehrli, Stefan" userId="3f36891e-f853-43e7-bcbc-2879a2513833" providerId="ADAL" clId="{BEB5DB81-D722-724F-85CE-75021972ADA7}" dt="2023-04-03T21:31:30.722" v="2630" actId="700"/>
          <ac:spMkLst>
            <pc:docMk/>
            <pc:sldMk cId="1153880397" sldId="470"/>
            <ac:spMk id="6" creationId="{8604E253-9CB3-1D9D-F062-FB7A11242BE1}"/>
          </ac:spMkLst>
        </pc:spChg>
        <pc:spChg chg="mod ord">
          <ac:chgData name="Oehrli, Stefan" userId="3f36891e-f853-43e7-bcbc-2879a2513833" providerId="ADAL" clId="{BEB5DB81-D722-724F-85CE-75021972ADA7}" dt="2023-04-03T21:31:30.722" v="2630" actId="700"/>
          <ac:spMkLst>
            <pc:docMk/>
            <pc:sldMk cId="1153880397" sldId="470"/>
            <ac:spMk id="11" creationId="{F85A845C-DC77-5A80-9D42-5143A7A9A73C}"/>
          </ac:spMkLst>
        </pc:spChg>
        <pc:spChg chg="del mod ord">
          <ac:chgData name="Oehrli, Stefan" userId="3f36891e-f853-43e7-bcbc-2879a2513833" providerId="ADAL" clId="{BEB5DB81-D722-724F-85CE-75021972ADA7}" dt="2023-04-03T21:31:30.722" v="2630" actId="700"/>
          <ac:spMkLst>
            <pc:docMk/>
            <pc:sldMk cId="1153880397" sldId="470"/>
            <ac:spMk id="12" creationId="{9DA62D43-749B-A9B4-A7EA-2CF16A7C81B2}"/>
          </ac:spMkLst>
        </pc:spChg>
        <pc:spChg chg="mod ord">
          <ac:chgData name="Oehrli, Stefan" userId="3f36891e-f853-43e7-bcbc-2879a2513833" providerId="ADAL" clId="{BEB5DB81-D722-724F-85CE-75021972ADA7}" dt="2023-04-03T21:31:30.722" v="2630" actId="700"/>
          <ac:spMkLst>
            <pc:docMk/>
            <pc:sldMk cId="1153880397" sldId="470"/>
            <ac:spMk id="13" creationId="{9EEEFBE2-D58B-0304-1EEF-C6A93EAE2FDB}"/>
          </ac:spMkLst>
        </pc:spChg>
        <pc:picChg chg="add del mod">
          <ac:chgData name="Oehrli, Stefan" userId="3f36891e-f853-43e7-bcbc-2879a2513833" providerId="ADAL" clId="{BEB5DB81-D722-724F-85CE-75021972ADA7}" dt="2023-04-03T21:31:38.975" v="2635"/>
          <ac:picMkLst>
            <pc:docMk/>
            <pc:sldMk cId="1153880397" sldId="470"/>
            <ac:picMk id="7" creationId="{6EF06718-C002-4AB9-7E35-D60C9B0C975A}"/>
          </ac:picMkLst>
        </pc:picChg>
        <pc:picChg chg="add mod">
          <ac:chgData name="Oehrli, Stefan" userId="3f36891e-f853-43e7-bcbc-2879a2513833" providerId="ADAL" clId="{BEB5DB81-D722-724F-85CE-75021972ADA7}" dt="2023-04-03T21:32:21.143" v="2652" actId="1076"/>
          <ac:picMkLst>
            <pc:docMk/>
            <pc:sldMk cId="1153880397" sldId="470"/>
            <ac:picMk id="9" creationId="{A61FEC2F-D7C6-91D8-7B41-414E7F4BD194}"/>
          </ac:picMkLst>
        </pc:picChg>
      </pc:sldChg>
      <pc:sldChg chg="addSp delSp modSp mod ord modClrScheme chgLayout">
        <pc:chgData name="Oehrli, Stefan" userId="3f36891e-f853-43e7-bcbc-2879a2513833" providerId="ADAL" clId="{BEB5DB81-D722-724F-85CE-75021972ADA7}" dt="2023-04-03T20:32:24.775" v="1214" actId="114"/>
        <pc:sldMkLst>
          <pc:docMk/>
          <pc:sldMk cId="545680952" sldId="471"/>
        </pc:sldMkLst>
        <pc:spChg chg="add del mod ord">
          <ac:chgData name="Oehrli, Stefan" userId="3f36891e-f853-43e7-bcbc-2879a2513833" providerId="ADAL" clId="{BEB5DB81-D722-724F-85CE-75021972ADA7}" dt="2023-04-03T19:54:53.805" v="734"/>
          <ac:spMkLst>
            <pc:docMk/>
            <pc:sldMk cId="545680952" sldId="471"/>
            <ac:spMk id="2" creationId="{7E42747D-2794-A346-07CE-5E2586BDA1F5}"/>
          </ac:spMkLst>
        </pc:spChg>
        <pc:spChg chg="mod ord">
          <ac:chgData name="Oehrli, Stefan" userId="3f36891e-f853-43e7-bcbc-2879a2513833" providerId="ADAL" clId="{BEB5DB81-D722-724F-85CE-75021972ADA7}" dt="2023-04-03T19:54:50.207" v="733" actId="700"/>
          <ac:spMkLst>
            <pc:docMk/>
            <pc:sldMk cId="545680952" sldId="471"/>
            <ac:spMk id="5" creationId="{3DA20614-23DB-259A-331D-99757A344804}"/>
          </ac:spMkLst>
        </pc:spChg>
        <pc:spChg chg="mod ord">
          <ac:chgData name="Oehrli, Stefan" userId="3f36891e-f853-43e7-bcbc-2879a2513833" providerId="ADAL" clId="{BEB5DB81-D722-724F-85CE-75021972ADA7}" dt="2023-04-03T19:54:50.207" v="733" actId="700"/>
          <ac:spMkLst>
            <pc:docMk/>
            <pc:sldMk cId="545680952" sldId="471"/>
            <ac:spMk id="6" creationId="{876B435F-1241-E387-0E3B-C759EDCB74A2}"/>
          </ac:spMkLst>
        </pc:spChg>
        <pc:spChg chg="mod ord">
          <ac:chgData name="Oehrli, Stefan" userId="3f36891e-f853-43e7-bcbc-2879a2513833" providerId="ADAL" clId="{BEB5DB81-D722-724F-85CE-75021972ADA7}" dt="2023-04-03T19:54:50.207" v="733" actId="700"/>
          <ac:spMkLst>
            <pc:docMk/>
            <pc:sldMk cId="545680952" sldId="471"/>
            <ac:spMk id="7" creationId="{54344B74-8186-A6F7-4C9A-6FB029B1170F}"/>
          </ac:spMkLst>
        </pc:spChg>
        <pc:spChg chg="mod ord">
          <ac:chgData name="Oehrli, Stefan" userId="3f36891e-f853-43e7-bcbc-2879a2513833" providerId="ADAL" clId="{BEB5DB81-D722-724F-85CE-75021972ADA7}" dt="2023-04-03T20:32:24.775" v="1214" actId="114"/>
          <ac:spMkLst>
            <pc:docMk/>
            <pc:sldMk cId="545680952" sldId="471"/>
            <ac:spMk id="8" creationId="{AD765B08-EA1F-9773-F4D5-4A7378FF2C80}"/>
          </ac:spMkLst>
        </pc:spChg>
        <pc:spChg chg="mod ord">
          <ac:chgData name="Oehrli, Stefan" userId="3f36891e-f853-43e7-bcbc-2879a2513833" providerId="ADAL" clId="{BEB5DB81-D722-724F-85CE-75021972ADA7}" dt="2023-04-03T19:54:50.207" v="733" actId="700"/>
          <ac:spMkLst>
            <pc:docMk/>
            <pc:sldMk cId="545680952" sldId="471"/>
            <ac:spMk id="9" creationId="{41C1E998-12B4-EED0-C537-424C19392290}"/>
          </ac:spMkLst>
        </pc:spChg>
        <pc:spChg chg="add del mod">
          <ac:chgData name="Oehrli, Stefan" userId="3f36891e-f853-43e7-bcbc-2879a2513833" providerId="ADAL" clId="{BEB5DB81-D722-724F-85CE-75021972ADA7}" dt="2023-04-03T19:55:54.411" v="736"/>
          <ac:spMkLst>
            <pc:docMk/>
            <pc:sldMk cId="545680952" sldId="471"/>
            <ac:spMk id="10" creationId="{08F8DD7B-AFD2-348A-6CF2-3196E51295EC}"/>
          </ac:spMkLst>
        </pc:spChg>
        <pc:picChg chg="add del mod">
          <ac:chgData name="Oehrli, Stefan" userId="3f36891e-f853-43e7-bcbc-2879a2513833" providerId="ADAL" clId="{BEB5DB81-D722-724F-85CE-75021972ADA7}" dt="2023-04-03T19:55:53.299" v="735" actId="478"/>
          <ac:picMkLst>
            <pc:docMk/>
            <pc:sldMk cId="545680952" sldId="471"/>
            <ac:picMk id="3" creationId="{3F5D0FA2-7FDC-C88E-AEEA-53901A28AE3C}"/>
          </ac:picMkLst>
        </pc:picChg>
        <pc:picChg chg="add mod">
          <ac:chgData name="Oehrli, Stefan" userId="3f36891e-f853-43e7-bcbc-2879a2513833" providerId="ADAL" clId="{BEB5DB81-D722-724F-85CE-75021972ADA7}" dt="2023-04-03T20:01:10.905" v="933" actId="1076"/>
          <ac:picMkLst>
            <pc:docMk/>
            <pc:sldMk cId="545680952" sldId="471"/>
            <ac:picMk id="11" creationId="{F0244582-1FE8-291E-0000-8C885F39FC47}"/>
          </ac:picMkLst>
        </pc:picChg>
      </pc:sldChg>
      <pc:sldChg chg="addSp delSp modSp mod modClrScheme modAnim chgLayout">
        <pc:chgData name="Oehrli, Stefan" userId="3f36891e-f853-43e7-bcbc-2879a2513833" providerId="ADAL" clId="{BEB5DB81-D722-724F-85CE-75021972ADA7}" dt="2023-04-04T05:27:07.432" v="4258"/>
        <pc:sldMkLst>
          <pc:docMk/>
          <pc:sldMk cId="3036863141" sldId="472"/>
        </pc:sldMkLst>
        <pc:spChg chg="add mod ord">
          <ac:chgData name="Oehrli, Stefan" userId="3f36891e-f853-43e7-bcbc-2879a2513833" providerId="ADAL" clId="{BEB5DB81-D722-724F-85CE-75021972ADA7}" dt="2023-04-03T21:28:55.815" v="2628"/>
          <ac:spMkLst>
            <pc:docMk/>
            <pc:sldMk cId="3036863141" sldId="472"/>
            <ac:spMk id="2" creationId="{5B6A190F-E3F2-F6C0-EB51-368535B6210E}"/>
          </ac:spMkLst>
        </pc:spChg>
        <pc:spChg chg="add mod ord">
          <ac:chgData name="Oehrli, Stefan" userId="3f36891e-f853-43e7-bcbc-2879a2513833" providerId="ADAL" clId="{BEB5DB81-D722-724F-85CE-75021972ADA7}" dt="2023-04-03T21:29:17.567" v="2629"/>
          <ac:spMkLst>
            <pc:docMk/>
            <pc:sldMk cId="3036863141" sldId="472"/>
            <ac:spMk id="3" creationId="{B0901ECB-D5A0-0003-363D-35910B4E5326}"/>
          </ac:spMkLst>
        </pc:spChg>
        <pc:spChg chg="add del mod ord">
          <ac:chgData name="Oehrli, Stefan" userId="3f36891e-f853-43e7-bcbc-2879a2513833" providerId="ADAL" clId="{BEB5DB81-D722-724F-85CE-75021972ADA7}" dt="2023-04-03T21:28:27.765" v="2622"/>
          <ac:spMkLst>
            <pc:docMk/>
            <pc:sldMk cId="3036863141" sldId="472"/>
            <ac:spMk id="4" creationId="{380DA253-ABFA-1BD8-18C5-911396FEF62C}"/>
          </ac:spMkLst>
        </pc:spChg>
        <pc:spChg chg="mod ord">
          <ac:chgData name="Oehrli, Stefan" userId="3f36891e-f853-43e7-bcbc-2879a2513833" providerId="ADAL" clId="{BEB5DB81-D722-724F-85CE-75021972ADA7}" dt="2023-04-03T21:28:24.871" v="2621" actId="700"/>
          <ac:spMkLst>
            <pc:docMk/>
            <pc:sldMk cId="3036863141" sldId="472"/>
            <ac:spMk id="5" creationId="{12029315-EA9E-D291-2100-43D1174BA458}"/>
          </ac:spMkLst>
        </pc:spChg>
        <pc:spChg chg="mod ord">
          <ac:chgData name="Oehrli, Stefan" userId="3f36891e-f853-43e7-bcbc-2879a2513833" providerId="ADAL" clId="{BEB5DB81-D722-724F-85CE-75021972ADA7}" dt="2023-04-03T21:28:24.871" v="2621" actId="700"/>
          <ac:spMkLst>
            <pc:docMk/>
            <pc:sldMk cId="3036863141" sldId="472"/>
            <ac:spMk id="6" creationId="{8B1D37E2-BBEE-F900-072C-3FF3F33A9497}"/>
          </ac:spMkLst>
        </pc:spChg>
        <pc:spChg chg="del mod ord">
          <ac:chgData name="Oehrli, Stefan" userId="3f36891e-f853-43e7-bcbc-2879a2513833" providerId="ADAL" clId="{BEB5DB81-D722-724F-85CE-75021972ADA7}" dt="2023-04-03T21:28:24.871" v="2621" actId="700"/>
          <ac:spMkLst>
            <pc:docMk/>
            <pc:sldMk cId="3036863141" sldId="472"/>
            <ac:spMk id="7" creationId="{7AB64799-9857-3A1D-5502-8B28474D5315}"/>
          </ac:spMkLst>
        </pc:spChg>
        <pc:spChg chg="mod ord">
          <ac:chgData name="Oehrli, Stefan" userId="3f36891e-f853-43e7-bcbc-2879a2513833" providerId="ADAL" clId="{BEB5DB81-D722-724F-85CE-75021972ADA7}" dt="2023-04-04T05:27:00.374" v="4257" actId="404"/>
          <ac:spMkLst>
            <pc:docMk/>
            <pc:sldMk cId="3036863141" sldId="472"/>
            <ac:spMk id="8" creationId="{3138A1FC-DE2E-C99D-2FEE-ECEC2F901B58}"/>
          </ac:spMkLst>
        </pc:spChg>
        <pc:spChg chg="del mod ord">
          <ac:chgData name="Oehrli, Stefan" userId="3f36891e-f853-43e7-bcbc-2879a2513833" providerId="ADAL" clId="{BEB5DB81-D722-724F-85CE-75021972ADA7}" dt="2023-04-03T21:28:24.871" v="2621" actId="700"/>
          <ac:spMkLst>
            <pc:docMk/>
            <pc:sldMk cId="3036863141" sldId="472"/>
            <ac:spMk id="9" creationId="{461A9EF2-0A24-6C2E-E326-21C0D1E4802B}"/>
          </ac:spMkLst>
        </pc:spChg>
        <pc:picChg chg="add mod">
          <ac:chgData name="Oehrli, Stefan" userId="3f36891e-f853-43e7-bcbc-2879a2513833" providerId="ADAL" clId="{BEB5DB81-D722-724F-85CE-75021972ADA7}" dt="2023-04-03T21:28:38.769" v="2626" actId="1076"/>
          <ac:picMkLst>
            <pc:docMk/>
            <pc:sldMk cId="3036863141" sldId="472"/>
            <ac:picMk id="10" creationId="{0040DD61-E931-C2A0-C23A-69E299BB9403}"/>
          </ac:picMkLst>
        </pc:picChg>
      </pc:sldChg>
      <pc:sldChg chg="addSp delSp modSp del mod ord">
        <pc:chgData name="Oehrli, Stefan" userId="3f36891e-f853-43e7-bcbc-2879a2513833" providerId="ADAL" clId="{BEB5DB81-D722-724F-85CE-75021972ADA7}" dt="2023-04-04T07:33:13.574" v="5306" actId="2696"/>
        <pc:sldMkLst>
          <pc:docMk/>
          <pc:sldMk cId="2405720067" sldId="473"/>
        </pc:sldMkLst>
        <pc:spChg chg="add del mod">
          <ac:chgData name="Oehrli, Stefan" userId="3f36891e-f853-43e7-bcbc-2879a2513833" providerId="ADAL" clId="{BEB5DB81-D722-724F-85CE-75021972ADA7}" dt="2023-04-04T06:38:03.616" v="4402"/>
          <ac:spMkLst>
            <pc:docMk/>
            <pc:sldMk cId="2405720067" sldId="473"/>
            <ac:spMk id="2" creationId="{8C0C0734-D1D7-BBED-CED6-823BA76A7AD0}"/>
          </ac:spMkLst>
        </pc:spChg>
        <pc:spChg chg="mod">
          <ac:chgData name="Oehrli, Stefan" userId="3f36891e-f853-43e7-bcbc-2879a2513833" providerId="ADAL" clId="{BEB5DB81-D722-724F-85CE-75021972ADA7}" dt="2023-04-04T06:38:41.846" v="4449"/>
          <ac:spMkLst>
            <pc:docMk/>
            <pc:sldMk cId="2405720067" sldId="473"/>
            <ac:spMk id="7" creationId="{85B50D58-ADDC-D86F-1B86-FFD7746AF8B2}"/>
          </ac:spMkLst>
        </pc:spChg>
        <pc:spChg chg="del">
          <ac:chgData name="Oehrli, Stefan" userId="3f36891e-f853-43e7-bcbc-2879a2513833" providerId="ADAL" clId="{BEB5DB81-D722-724F-85CE-75021972ADA7}" dt="2023-04-03T20:36:13.658" v="1265"/>
          <ac:spMkLst>
            <pc:docMk/>
            <pc:sldMk cId="2405720067" sldId="473"/>
            <ac:spMk id="8" creationId="{DF6ADF7D-FF4F-5826-62C5-DD0E8DE620CD}"/>
          </ac:spMkLst>
        </pc:spChg>
        <pc:spChg chg="mod">
          <ac:chgData name="Oehrli, Stefan" userId="3f36891e-f853-43e7-bcbc-2879a2513833" providerId="ADAL" clId="{BEB5DB81-D722-724F-85CE-75021972ADA7}" dt="2023-04-04T06:39:52.086" v="4460"/>
          <ac:spMkLst>
            <pc:docMk/>
            <pc:sldMk cId="2405720067" sldId="473"/>
            <ac:spMk id="9" creationId="{F62B89D5-A706-6766-E77E-FAA051C79F0F}"/>
          </ac:spMkLst>
        </pc:spChg>
        <pc:spChg chg="add del mod">
          <ac:chgData name="Oehrli, Stefan" userId="3f36891e-f853-43e7-bcbc-2879a2513833" providerId="ADAL" clId="{BEB5DB81-D722-724F-85CE-75021972ADA7}" dt="2023-04-04T06:47:49.773" v="4464"/>
          <ac:spMkLst>
            <pc:docMk/>
            <pc:sldMk cId="2405720067" sldId="473"/>
            <ac:spMk id="10" creationId="{590486D5-F0F0-1DB3-BC95-14048CA6DA06}"/>
          </ac:spMkLst>
        </pc:spChg>
        <pc:spChg chg="add mod">
          <ac:chgData name="Oehrli, Stefan" userId="3f36891e-f853-43e7-bcbc-2879a2513833" providerId="ADAL" clId="{BEB5DB81-D722-724F-85CE-75021972ADA7}" dt="2023-04-04T07:25:25.301" v="5305"/>
          <ac:spMkLst>
            <pc:docMk/>
            <pc:sldMk cId="2405720067" sldId="473"/>
            <ac:spMk id="14" creationId="{49A31C2A-055B-D0A8-0498-8BFD1984C8EA}"/>
          </ac:spMkLst>
        </pc:spChg>
        <pc:picChg chg="add del mod">
          <ac:chgData name="Oehrli, Stefan" userId="3f36891e-f853-43e7-bcbc-2879a2513833" providerId="ADAL" clId="{BEB5DB81-D722-724F-85CE-75021972ADA7}" dt="2023-04-04T06:47:44.303" v="4461" actId="478"/>
          <ac:picMkLst>
            <pc:docMk/>
            <pc:sldMk cId="2405720067" sldId="473"/>
            <ac:picMk id="3" creationId="{A7A35FE7-6840-AA81-898F-DBEBA520D63D}"/>
          </ac:picMkLst>
        </pc:picChg>
        <pc:picChg chg="add del mod">
          <ac:chgData name="Oehrli, Stefan" userId="3f36891e-f853-43e7-bcbc-2879a2513833" providerId="ADAL" clId="{BEB5DB81-D722-724F-85CE-75021972ADA7}" dt="2023-04-04T06:47:48.043" v="4463"/>
          <ac:picMkLst>
            <pc:docMk/>
            <pc:sldMk cId="2405720067" sldId="473"/>
            <ac:picMk id="11" creationId="{39B81051-499E-82A5-E87E-3EEF97D8DB8B}"/>
          </ac:picMkLst>
        </pc:picChg>
        <pc:picChg chg="add del mod">
          <ac:chgData name="Oehrli, Stefan" userId="3f36891e-f853-43e7-bcbc-2879a2513833" providerId="ADAL" clId="{BEB5DB81-D722-724F-85CE-75021972ADA7}" dt="2023-04-04T07:25:13.698" v="5304" actId="478"/>
          <ac:picMkLst>
            <pc:docMk/>
            <pc:sldMk cId="2405720067" sldId="473"/>
            <ac:picMk id="12" creationId="{E95E7727-AEAD-7ED4-ADE1-E6DF5EC7539F}"/>
          </ac:picMkLst>
        </pc:picChg>
        <pc:picChg chg="add del mod">
          <ac:chgData name="Oehrli, Stefan" userId="3f36891e-f853-43e7-bcbc-2879a2513833" providerId="ADAL" clId="{BEB5DB81-D722-724F-85CE-75021972ADA7}" dt="2023-04-04T06:38:02.249" v="4401" actId="478"/>
          <ac:picMkLst>
            <pc:docMk/>
            <pc:sldMk cId="2405720067" sldId="473"/>
            <ac:picMk id="1026" creationId="{C119AC10-D50D-C11F-5827-DB0DF2660F01}"/>
          </ac:picMkLst>
        </pc:picChg>
      </pc:sldChg>
      <pc:sldChg chg="modSp del mod">
        <pc:chgData name="Oehrli, Stefan" userId="3f36891e-f853-43e7-bcbc-2879a2513833" providerId="ADAL" clId="{BEB5DB81-D722-724F-85CE-75021972ADA7}" dt="2023-04-04T08:35:50.479" v="6092" actId="2696"/>
        <pc:sldMkLst>
          <pc:docMk/>
          <pc:sldMk cId="2977534450" sldId="474"/>
        </pc:sldMkLst>
        <pc:spChg chg="mod">
          <ac:chgData name="Oehrli, Stefan" userId="3f36891e-f853-43e7-bcbc-2879a2513833" providerId="ADAL" clId="{BEB5DB81-D722-724F-85CE-75021972ADA7}" dt="2023-04-04T08:29:52.258" v="5741"/>
          <ac:spMkLst>
            <pc:docMk/>
            <pc:sldMk cId="2977534450" sldId="474"/>
            <ac:spMk id="7" creationId="{C124A808-16DB-889A-9FA2-0EC159F08028}"/>
          </ac:spMkLst>
        </pc:spChg>
        <pc:spChg chg="mod">
          <ac:chgData name="Oehrli, Stefan" userId="3f36891e-f853-43e7-bcbc-2879a2513833" providerId="ADAL" clId="{BEB5DB81-D722-724F-85CE-75021972ADA7}" dt="2023-04-04T08:35:45.510" v="6090" actId="21"/>
          <ac:spMkLst>
            <pc:docMk/>
            <pc:sldMk cId="2977534450" sldId="474"/>
            <ac:spMk id="8" creationId="{D6C69559-AFCC-9F44-3767-14E98B80048D}"/>
          </ac:spMkLst>
        </pc:spChg>
        <pc:spChg chg="mod">
          <ac:chgData name="Oehrli, Stefan" userId="3f36891e-f853-43e7-bcbc-2879a2513833" providerId="ADAL" clId="{BEB5DB81-D722-724F-85CE-75021972ADA7}" dt="2023-04-04T08:31:30.989" v="5775" actId="21"/>
          <ac:spMkLst>
            <pc:docMk/>
            <pc:sldMk cId="2977534450" sldId="474"/>
            <ac:spMk id="9" creationId="{F1F65E65-F395-1F1E-86BF-B9944CA8B1F8}"/>
          </ac:spMkLst>
        </pc:spChg>
      </pc:sldChg>
      <pc:sldChg chg="modSp del mod">
        <pc:chgData name="Oehrli, Stefan" userId="3f36891e-f853-43e7-bcbc-2879a2513833" providerId="ADAL" clId="{BEB5DB81-D722-724F-85CE-75021972ADA7}" dt="2023-04-04T05:55:59.554" v="4400" actId="2696"/>
        <pc:sldMkLst>
          <pc:docMk/>
          <pc:sldMk cId="786320037" sldId="475"/>
        </pc:sldMkLst>
        <pc:spChg chg="mod">
          <ac:chgData name="Oehrli, Stefan" userId="3f36891e-f853-43e7-bcbc-2879a2513833" providerId="ADAL" clId="{BEB5DB81-D722-724F-85CE-75021972ADA7}" dt="2023-04-03T20:48:44.843" v="1794"/>
          <ac:spMkLst>
            <pc:docMk/>
            <pc:sldMk cId="786320037" sldId="475"/>
            <ac:spMk id="7" creationId="{EEB4B357-7EAB-F585-A84A-4F95FA8BB24F}"/>
          </ac:spMkLst>
        </pc:spChg>
        <pc:spChg chg="mod">
          <ac:chgData name="Oehrli, Stefan" userId="3f36891e-f853-43e7-bcbc-2879a2513833" providerId="ADAL" clId="{BEB5DB81-D722-724F-85CE-75021972ADA7}" dt="2023-04-04T05:53:50.206" v="4342"/>
          <ac:spMkLst>
            <pc:docMk/>
            <pc:sldMk cId="786320037" sldId="475"/>
            <ac:spMk id="8" creationId="{BF8E3DEC-0F74-B67D-CB13-FB3B7013B74A}"/>
          </ac:spMkLst>
        </pc:spChg>
        <pc:spChg chg="mod">
          <ac:chgData name="Oehrli, Stefan" userId="3f36891e-f853-43e7-bcbc-2879a2513833" providerId="ADAL" clId="{BEB5DB81-D722-724F-85CE-75021972ADA7}" dt="2023-04-03T20:48:33.285" v="1793"/>
          <ac:spMkLst>
            <pc:docMk/>
            <pc:sldMk cId="786320037" sldId="475"/>
            <ac:spMk id="9" creationId="{05AB40B2-0AAB-812A-3DB8-3A75A22EE2CD}"/>
          </ac:spMkLst>
        </pc:spChg>
      </pc:sldChg>
      <pc:sldChg chg="addSp delSp modSp mod ord modClrScheme chgLayout">
        <pc:chgData name="Oehrli, Stefan" userId="3f36891e-f853-43e7-bcbc-2879a2513833" providerId="ADAL" clId="{BEB5DB81-D722-724F-85CE-75021972ADA7}" dt="2023-04-03T21:24:37.423" v="2620" actId="20577"/>
        <pc:sldMkLst>
          <pc:docMk/>
          <pc:sldMk cId="2614753443" sldId="476"/>
        </pc:sldMkLst>
        <pc:spChg chg="add mod ord">
          <ac:chgData name="Oehrli, Stefan" userId="3f36891e-f853-43e7-bcbc-2879a2513833" providerId="ADAL" clId="{BEB5DB81-D722-724F-85CE-75021972ADA7}" dt="2023-04-03T21:24:37.423" v="2620" actId="20577"/>
          <ac:spMkLst>
            <pc:docMk/>
            <pc:sldMk cId="2614753443" sldId="476"/>
            <ac:spMk id="2" creationId="{EC543CBB-3DEA-BAD9-A51D-BA4890B74650}"/>
          </ac:spMkLst>
        </pc:spChg>
        <pc:spChg chg="add mod ord">
          <ac:chgData name="Oehrli, Stefan" userId="3f36891e-f853-43e7-bcbc-2879a2513833" providerId="ADAL" clId="{BEB5DB81-D722-724F-85CE-75021972ADA7}" dt="2023-04-03T21:20:40.099" v="2472" actId="20577"/>
          <ac:spMkLst>
            <pc:docMk/>
            <pc:sldMk cId="2614753443" sldId="476"/>
            <ac:spMk id="3" creationId="{953EBBEF-9F80-1E50-7E37-1BA1E49CA4C7}"/>
          </ac:spMkLst>
        </pc:spChg>
        <pc:spChg chg="add del mod ord">
          <ac:chgData name="Oehrli, Stefan" userId="3f36891e-f853-43e7-bcbc-2879a2513833" providerId="ADAL" clId="{BEB5DB81-D722-724F-85CE-75021972ADA7}" dt="2023-04-03T21:15:46.064" v="2405"/>
          <ac:spMkLst>
            <pc:docMk/>
            <pc:sldMk cId="2614753443" sldId="476"/>
            <ac:spMk id="4" creationId="{F08469E9-72D1-E271-48A0-59C2EE260191}"/>
          </ac:spMkLst>
        </pc:spChg>
        <pc:spChg chg="mod ord">
          <ac:chgData name="Oehrli, Stefan" userId="3f36891e-f853-43e7-bcbc-2879a2513833" providerId="ADAL" clId="{BEB5DB81-D722-724F-85CE-75021972ADA7}" dt="2023-04-03T21:14:16.088" v="2402" actId="700"/>
          <ac:spMkLst>
            <pc:docMk/>
            <pc:sldMk cId="2614753443" sldId="476"/>
            <ac:spMk id="5" creationId="{41B17600-1BC2-33E1-93E8-56FB18BCEB06}"/>
          </ac:spMkLst>
        </pc:spChg>
        <pc:spChg chg="mod ord">
          <ac:chgData name="Oehrli, Stefan" userId="3f36891e-f853-43e7-bcbc-2879a2513833" providerId="ADAL" clId="{BEB5DB81-D722-724F-85CE-75021972ADA7}" dt="2023-04-03T21:14:16.088" v="2402" actId="700"/>
          <ac:spMkLst>
            <pc:docMk/>
            <pc:sldMk cId="2614753443" sldId="476"/>
            <ac:spMk id="6" creationId="{9327615F-79FA-0A0A-734E-43EC7CC22164}"/>
          </ac:spMkLst>
        </pc:spChg>
        <pc:spChg chg="mod ord">
          <ac:chgData name="Oehrli, Stefan" userId="3f36891e-f853-43e7-bcbc-2879a2513833" providerId="ADAL" clId="{BEB5DB81-D722-724F-85CE-75021972ADA7}" dt="2023-04-03T21:14:16.088" v="2402" actId="700"/>
          <ac:spMkLst>
            <pc:docMk/>
            <pc:sldMk cId="2614753443" sldId="476"/>
            <ac:spMk id="7" creationId="{FDCE342E-9C74-44D0-C5AF-5584031EAB83}"/>
          </ac:spMkLst>
        </pc:spChg>
        <pc:spChg chg="del mod ord">
          <ac:chgData name="Oehrli, Stefan" userId="3f36891e-f853-43e7-bcbc-2879a2513833" providerId="ADAL" clId="{BEB5DB81-D722-724F-85CE-75021972ADA7}" dt="2023-04-03T21:14:16.088" v="2402" actId="700"/>
          <ac:spMkLst>
            <pc:docMk/>
            <pc:sldMk cId="2614753443" sldId="476"/>
            <ac:spMk id="8" creationId="{F076258F-E499-5848-1A39-DA9C713AFB55}"/>
          </ac:spMkLst>
        </pc:spChg>
        <pc:spChg chg="del mod ord">
          <ac:chgData name="Oehrli, Stefan" userId="3f36891e-f853-43e7-bcbc-2879a2513833" providerId="ADAL" clId="{BEB5DB81-D722-724F-85CE-75021972ADA7}" dt="2023-04-03T21:14:16.088" v="2402" actId="700"/>
          <ac:spMkLst>
            <pc:docMk/>
            <pc:sldMk cId="2614753443" sldId="476"/>
            <ac:spMk id="9" creationId="{571C7F35-6884-EB5A-4942-D90FC4202101}"/>
          </ac:spMkLst>
        </pc:spChg>
        <pc:spChg chg="add mod">
          <ac:chgData name="Oehrli, Stefan" userId="3f36891e-f853-43e7-bcbc-2879a2513833" providerId="ADAL" clId="{BEB5DB81-D722-724F-85CE-75021972ADA7}" dt="2023-04-03T21:18:31.271" v="2435" actId="1076"/>
          <ac:spMkLst>
            <pc:docMk/>
            <pc:sldMk cId="2614753443" sldId="476"/>
            <ac:spMk id="10" creationId="{A9A29765-6356-5589-AE03-A490DDE27894}"/>
          </ac:spMkLst>
        </pc:spChg>
        <pc:picChg chg="add mod">
          <ac:chgData name="Oehrli, Stefan" userId="3f36891e-f853-43e7-bcbc-2879a2513833" providerId="ADAL" clId="{BEB5DB81-D722-724F-85CE-75021972ADA7}" dt="2023-04-03T21:15:55.275" v="2406" actId="1440"/>
          <ac:picMkLst>
            <pc:docMk/>
            <pc:sldMk cId="2614753443" sldId="476"/>
            <ac:picMk id="2050" creationId="{CA0E5F7A-2072-05CE-3D9F-7739E74E9459}"/>
          </ac:picMkLst>
        </pc:picChg>
      </pc:sldChg>
      <pc:sldChg chg="addSp delSp modSp mod ord modClrScheme chgLayout">
        <pc:chgData name="Oehrli, Stefan" userId="3f36891e-f853-43e7-bcbc-2879a2513833" providerId="ADAL" clId="{BEB5DB81-D722-724F-85CE-75021972ADA7}" dt="2023-04-04T04:51:33.207" v="3528" actId="20577"/>
        <pc:sldMkLst>
          <pc:docMk/>
          <pc:sldMk cId="1408013480" sldId="477"/>
        </pc:sldMkLst>
        <pc:spChg chg="mod ord">
          <ac:chgData name="Oehrli, Stefan" userId="3f36891e-f853-43e7-bcbc-2879a2513833" providerId="ADAL" clId="{BEB5DB81-D722-724F-85CE-75021972ADA7}" dt="2023-04-04T04:38:34.965" v="3210" actId="700"/>
          <ac:spMkLst>
            <pc:docMk/>
            <pc:sldMk cId="1408013480" sldId="477"/>
            <ac:spMk id="2" creationId="{2DA3416A-D838-4C12-A22B-2C75D411925F}"/>
          </ac:spMkLst>
        </pc:spChg>
        <pc:spChg chg="del mod ord">
          <ac:chgData name="Oehrli, Stefan" userId="3f36891e-f853-43e7-bcbc-2879a2513833" providerId="ADAL" clId="{BEB5DB81-D722-724F-85CE-75021972ADA7}" dt="2023-04-04T04:38:34.965" v="3210" actId="700"/>
          <ac:spMkLst>
            <pc:docMk/>
            <pc:sldMk cId="1408013480" sldId="477"/>
            <ac:spMk id="3" creationId="{F3EC1BE7-15DA-A7CA-C2B5-6D73ADC1AA24}"/>
          </ac:spMkLst>
        </pc:spChg>
        <pc:spChg chg="mod ord">
          <ac:chgData name="Oehrli, Stefan" userId="3f36891e-f853-43e7-bcbc-2879a2513833" providerId="ADAL" clId="{BEB5DB81-D722-724F-85CE-75021972ADA7}" dt="2023-04-04T04:38:34.965" v="3210" actId="700"/>
          <ac:spMkLst>
            <pc:docMk/>
            <pc:sldMk cId="1408013480" sldId="477"/>
            <ac:spMk id="4" creationId="{7D6D760A-E161-32D9-A581-6DBC6C5031AB}"/>
          </ac:spMkLst>
        </pc:spChg>
        <pc:spChg chg="mod ord">
          <ac:chgData name="Oehrli, Stefan" userId="3f36891e-f853-43e7-bcbc-2879a2513833" providerId="ADAL" clId="{BEB5DB81-D722-724F-85CE-75021972ADA7}" dt="2023-04-04T04:38:34.965" v="3210" actId="700"/>
          <ac:spMkLst>
            <pc:docMk/>
            <pc:sldMk cId="1408013480" sldId="477"/>
            <ac:spMk id="5" creationId="{8EDB13EE-C3BA-0CB5-408F-FFC511E76E08}"/>
          </ac:spMkLst>
        </pc:spChg>
        <pc:spChg chg="mod ord">
          <ac:chgData name="Oehrli, Stefan" userId="3f36891e-f853-43e7-bcbc-2879a2513833" providerId="ADAL" clId="{BEB5DB81-D722-724F-85CE-75021972ADA7}" dt="2023-04-04T04:38:34.965" v="3210" actId="700"/>
          <ac:spMkLst>
            <pc:docMk/>
            <pc:sldMk cId="1408013480" sldId="477"/>
            <ac:spMk id="6" creationId="{161A59BD-1FE2-B67A-20B0-6B46100EFDD9}"/>
          </ac:spMkLst>
        </pc:spChg>
        <pc:spChg chg="add del mod ord">
          <ac:chgData name="Oehrli, Stefan" userId="3f36891e-f853-43e7-bcbc-2879a2513833" providerId="ADAL" clId="{BEB5DB81-D722-724F-85CE-75021972ADA7}" dt="2023-04-04T04:38:36.528" v="3211"/>
          <ac:spMkLst>
            <pc:docMk/>
            <pc:sldMk cId="1408013480" sldId="477"/>
            <ac:spMk id="7" creationId="{AF31C4F1-F5E9-C5CE-611D-A5D778CC0250}"/>
          </ac:spMkLst>
        </pc:spChg>
        <pc:spChg chg="add mod ord">
          <ac:chgData name="Oehrli, Stefan" userId="3f36891e-f853-43e7-bcbc-2879a2513833" providerId="ADAL" clId="{BEB5DB81-D722-724F-85CE-75021972ADA7}" dt="2023-04-04T04:51:33.207" v="3528" actId="20577"/>
          <ac:spMkLst>
            <pc:docMk/>
            <pc:sldMk cId="1408013480" sldId="477"/>
            <ac:spMk id="8" creationId="{BA993795-5C05-9E5B-D605-ABC939A17BC6}"/>
          </ac:spMkLst>
        </pc:spChg>
        <pc:picChg chg="add mod">
          <ac:chgData name="Oehrli, Stefan" userId="3f36891e-f853-43e7-bcbc-2879a2513833" providerId="ADAL" clId="{BEB5DB81-D722-724F-85CE-75021972ADA7}" dt="2023-04-04T04:38:45.871" v="3214" actId="1076"/>
          <ac:picMkLst>
            <pc:docMk/>
            <pc:sldMk cId="1408013480" sldId="477"/>
            <ac:picMk id="9" creationId="{E017896B-7498-4A96-DAC3-4B1ACC882EBA}"/>
          </ac:picMkLst>
        </pc:picChg>
      </pc:sldChg>
      <pc:sldChg chg="addSp delSp modSp mod ord modClrScheme chgLayout">
        <pc:chgData name="Oehrli, Stefan" userId="3f36891e-f853-43e7-bcbc-2879a2513833" providerId="ADAL" clId="{BEB5DB81-D722-724F-85CE-75021972ADA7}" dt="2023-04-04T05:14:25.885" v="3846" actId="113"/>
        <pc:sldMkLst>
          <pc:docMk/>
          <pc:sldMk cId="1271595410" sldId="478"/>
        </pc:sldMkLst>
        <pc:spChg chg="mod ord">
          <ac:chgData name="Oehrli, Stefan" userId="3f36891e-f853-43e7-bcbc-2879a2513833" providerId="ADAL" clId="{BEB5DB81-D722-724F-85CE-75021972ADA7}" dt="2023-04-04T05:09:26.815" v="3562" actId="700"/>
          <ac:spMkLst>
            <pc:docMk/>
            <pc:sldMk cId="1271595410" sldId="478"/>
            <ac:spMk id="2" creationId="{233874A5-5D74-D776-5932-2BDE67F283F7}"/>
          </ac:spMkLst>
        </pc:spChg>
        <pc:spChg chg="del mod ord">
          <ac:chgData name="Oehrli, Stefan" userId="3f36891e-f853-43e7-bcbc-2879a2513833" providerId="ADAL" clId="{BEB5DB81-D722-724F-85CE-75021972ADA7}" dt="2023-04-04T05:09:26.815" v="3562" actId="700"/>
          <ac:spMkLst>
            <pc:docMk/>
            <pc:sldMk cId="1271595410" sldId="478"/>
            <ac:spMk id="3" creationId="{48412A47-DD28-6775-461A-1CF95EEA0642}"/>
          </ac:spMkLst>
        </pc:spChg>
        <pc:spChg chg="mod ord">
          <ac:chgData name="Oehrli, Stefan" userId="3f36891e-f853-43e7-bcbc-2879a2513833" providerId="ADAL" clId="{BEB5DB81-D722-724F-85CE-75021972ADA7}" dt="2023-04-04T05:09:26.815" v="3562" actId="700"/>
          <ac:spMkLst>
            <pc:docMk/>
            <pc:sldMk cId="1271595410" sldId="478"/>
            <ac:spMk id="4" creationId="{41DFAE58-1DC3-9D11-B348-F28BF14C9D7F}"/>
          </ac:spMkLst>
        </pc:spChg>
        <pc:spChg chg="mod ord">
          <ac:chgData name="Oehrli, Stefan" userId="3f36891e-f853-43e7-bcbc-2879a2513833" providerId="ADAL" clId="{BEB5DB81-D722-724F-85CE-75021972ADA7}" dt="2023-04-04T05:09:26.815" v="3562" actId="700"/>
          <ac:spMkLst>
            <pc:docMk/>
            <pc:sldMk cId="1271595410" sldId="478"/>
            <ac:spMk id="5" creationId="{2ED41217-9816-A485-7235-901CB88803B9}"/>
          </ac:spMkLst>
        </pc:spChg>
        <pc:spChg chg="mod ord">
          <ac:chgData name="Oehrli, Stefan" userId="3f36891e-f853-43e7-bcbc-2879a2513833" providerId="ADAL" clId="{BEB5DB81-D722-724F-85CE-75021972ADA7}" dt="2023-04-04T05:09:26.815" v="3562" actId="700"/>
          <ac:spMkLst>
            <pc:docMk/>
            <pc:sldMk cId="1271595410" sldId="478"/>
            <ac:spMk id="6" creationId="{AC854395-20A2-E5BD-B446-965077EE2B3C}"/>
          </ac:spMkLst>
        </pc:spChg>
        <pc:spChg chg="add mod ord">
          <ac:chgData name="Oehrli, Stefan" userId="3f36891e-f853-43e7-bcbc-2879a2513833" providerId="ADAL" clId="{BEB5DB81-D722-724F-85CE-75021972ADA7}" dt="2023-04-04T05:14:25.885" v="3846" actId="113"/>
          <ac:spMkLst>
            <pc:docMk/>
            <pc:sldMk cId="1271595410" sldId="478"/>
            <ac:spMk id="7" creationId="{8E3C75D1-6BF8-CC31-79E1-C4D6EAAB1052}"/>
          </ac:spMkLst>
        </pc:spChg>
        <pc:spChg chg="add del mod ord">
          <ac:chgData name="Oehrli, Stefan" userId="3f36891e-f853-43e7-bcbc-2879a2513833" providerId="ADAL" clId="{BEB5DB81-D722-724F-85CE-75021972ADA7}" dt="2023-04-04T05:09:28.868" v="3563"/>
          <ac:spMkLst>
            <pc:docMk/>
            <pc:sldMk cId="1271595410" sldId="478"/>
            <ac:spMk id="8" creationId="{B6718D16-2125-723D-5921-E8A5311DC6C0}"/>
          </ac:spMkLst>
        </pc:spChg>
        <pc:picChg chg="add mod">
          <ac:chgData name="Oehrli, Stefan" userId="3f36891e-f853-43e7-bcbc-2879a2513833" providerId="ADAL" clId="{BEB5DB81-D722-724F-85CE-75021972ADA7}" dt="2023-04-04T05:09:37.564" v="3566" actId="1076"/>
          <ac:picMkLst>
            <pc:docMk/>
            <pc:sldMk cId="1271595410" sldId="478"/>
            <ac:picMk id="9" creationId="{FFCBB4B8-DF5B-5388-889E-CE9BF0546A72}"/>
          </ac:picMkLst>
        </pc:picChg>
      </pc:sldChg>
      <pc:sldChg chg="addSp delSp modSp add del mod ord modClrScheme chgLayout">
        <pc:chgData name="Oehrli, Stefan" userId="3f36891e-f853-43e7-bcbc-2879a2513833" providerId="ADAL" clId="{BEB5DB81-D722-724F-85CE-75021972ADA7}" dt="2023-04-03T19:30:21.501" v="243" actId="2696"/>
        <pc:sldMkLst>
          <pc:docMk/>
          <pc:sldMk cId="1985595969" sldId="479"/>
        </pc:sldMkLst>
        <pc:spChg chg="add mod ord">
          <ac:chgData name="Oehrli, Stefan" userId="3f36891e-f853-43e7-bcbc-2879a2513833" providerId="ADAL" clId="{BEB5DB81-D722-724F-85CE-75021972ADA7}" dt="2023-04-03T19:20:30.425" v="235" actId="700"/>
          <ac:spMkLst>
            <pc:docMk/>
            <pc:sldMk cId="1985595969" sldId="479"/>
            <ac:spMk id="2" creationId="{D5AEC11B-89AD-EA7F-3A75-192AE6FDCDDD}"/>
          </ac:spMkLst>
        </pc:spChg>
        <pc:spChg chg="add del mod ord">
          <ac:chgData name="Oehrli, Stefan" userId="3f36891e-f853-43e7-bcbc-2879a2513833" providerId="ADAL" clId="{BEB5DB81-D722-724F-85CE-75021972ADA7}" dt="2023-04-03T19:15:29.595" v="163"/>
          <ac:spMkLst>
            <pc:docMk/>
            <pc:sldMk cId="1985595969" sldId="479"/>
            <ac:spMk id="3" creationId="{F611CBC8-5CEC-7AF0-3F0D-66BD40092E27}"/>
          </ac:spMkLst>
        </pc:spChg>
        <pc:spChg chg="mod ord">
          <ac:chgData name="Oehrli, Stefan" userId="3f36891e-f853-43e7-bcbc-2879a2513833" providerId="ADAL" clId="{BEB5DB81-D722-724F-85CE-75021972ADA7}" dt="2023-04-03T19:20:30.425" v="235" actId="700"/>
          <ac:spMkLst>
            <pc:docMk/>
            <pc:sldMk cId="1985595969" sldId="479"/>
            <ac:spMk id="5" creationId="{3DA20614-23DB-259A-331D-99757A344804}"/>
          </ac:spMkLst>
        </pc:spChg>
        <pc:spChg chg="mod ord">
          <ac:chgData name="Oehrli, Stefan" userId="3f36891e-f853-43e7-bcbc-2879a2513833" providerId="ADAL" clId="{BEB5DB81-D722-724F-85CE-75021972ADA7}" dt="2023-04-03T19:20:30.425" v="235" actId="700"/>
          <ac:spMkLst>
            <pc:docMk/>
            <pc:sldMk cId="1985595969" sldId="479"/>
            <ac:spMk id="6" creationId="{876B435F-1241-E387-0E3B-C759EDCB74A2}"/>
          </ac:spMkLst>
        </pc:spChg>
        <pc:spChg chg="mod ord">
          <ac:chgData name="Oehrli, Stefan" userId="3f36891e-f853-43e7-bcbc-2879a2513833" providerId="ADAL" clId="{BEB5DB81-D722-724F-85CE-75021972ADA7}" dt="2023-04-03T19:20:30.425" v="235" actId="700"/>
          <ac:spMkLst>
            <pc:docMk/>
            <pc:sldMk cId="1985595969" sldId="479"/>
            <ac:spMk id="7" creationId="{54344B74-8186-A6F7-4C9A-6FB029B1170F}"/>
          </ac:spMkLst>
        </pc:spChg>
        <pc:spChg chg="del mod ord">
          <ac:chgData name="Oehrli, Stefan" userId="3f36891e-f853-43e7-bcbc-2879a2513833" providerId="ADAL" clId="{BEB5DB81-D722-724F-85CE-75021972ADA7}" dt="2023-04-03T19:09:18.098" v="162" actId="700"/>
          <ac:spMkLst>
            <pc:docMk/>
            <pc:sldMk cId="1985595969" sldId="479"/>
            <ac:spMk id="8" creationId="{AD765B08-EA1F-9773-F4D5-4A7378FF2C80}"/>
          </ac:spMkLst>
        </pc:spChg>
        <pc:spChg chg="mod ord">
          <ac:chgData name="Oehrli, Stefan" userId="3f36891e-f853-43e7-bcbc-2879a2513833" providerId="ADAL" clId="{BEB5DB81-D722-724F-85CE-75021972ADA7}" dt="2023-04-03T19:30:17.744" v="242" actId="21"/>
          <ac:spMkLst>
            <pc:docMk/>
            <pc:sldMk cId="1985595969" sldId="479"/>
            <ac:spMk id="9" creationId="{41C1E998-12B4-EED0-C537-424C19392290}"/>
          </ac:spMkLst>
        </pc:spChg>
        <pc:spChg chg="add del mod">
          <ac:chgData name="Oehrli, Stefan" userId="3f36891e-f853-43e7-bcbc-2879a2513833" providerId="ADAL" clId="{BEB5DB81-D722-724F-85CE-75021972ADA7}" dt="2023-04-03T19:16:31.965" v="165"/>
          <ac:spMkLst>
            <pc:docMk/>
            <pc:sldMk cId="1985595969" sldId="479"/>
            <ac:spMk id="11" creationId="{C533C01A-2C15-6EFA-BDF3-413DEF40A697}"/>
          </ac:spMkLst>
        </pc:spChg>
        <pc:spChg chg="add del mod">
          <ac:chgData name="Oehrli, Stefan" userId="3f36891e-f853-43e7-bcbc-2879a2513833" providerId="ADAL" clId="{BEB5DB81-D722-724F-85CE-75021972ADA7}" dt="2023-04-03T19:20:18.037" v="232" actId="700"/>
          <ac:spMkLst>
            <pc:docMk/>
            <pc:sldMk cId="1985595969" sldId="479"/>
            <ac:spMk id="14" creationId="{C498AF99-4865-F4A3-474D-C45DB0D91406}"/>
          </ac:spMkLst>
        </pc:spChg>
        <pc:spChg chg="add del mod ord">
          <ac:chgData name="Oehrli, Stefan" userId="3f36891e-f853-43e7-bcbc-2879a2513833" providerId="ADAL" clId="{BEB5DB81-D722-724F-85CE-75021972ADA7}" dt="2023-04-03T19:20:27.330" v="234" actId="700"/>
          <ac:spMkLst>
            <pc:docMk/>
            <pc:sldMk cId="1985595969" sldId="479"/>
            <ac:spMk id="15" creationId="{7D7DB18D-C3B5-6333-A806-28EE11D4F016}"/>
          </ac:spMkLst>
        </pc:spChg>
        <pc:spChg chg="add mod">
          <ac:chgData name="Oehrli, Stefan" userId="3f36891e-f853-43e7-bcbc-2879a2513833" providerId="ADAL" clId="{BEB5DB81-D722-724F-85CE-75021972ADA7}" dt="2023-04-03T19:20:21.242" v="233" actId="767"/>
          <ac:spMkLst>
            <pc:docMk/>
            <pc:sldMk cId="1985595969" sldId="479"/>
            <ac:spMk id="16" creationId="{05D3DC33-9929-C59E-682C-A31BEF26201C}"/>
          </ac:spMkLst>
        </pc:spChg>
        <pc:spChg chg="add mod ord">
          <ac:chgData name="Oehrli, Stefan" userId="3f36891e-f853-43e7-bcbc-2879a2513833" providerId="ADAL" clId="{BEB5DB81-D722-724F-85CE-75021972ADA7}" dt="2023-04-03T19:20:30.425" v="235" actId="700"/>
          <ac:spMkLst>
            <pc:docMk/>
            <pc:sldMk cId="1985595969" sldId="479"/>
            <ac:spMk id="17" creationId="{23E0DE62-BB77-A98F-970E-F77C3A153C6A}"/>
          </ac:spMkLst>
        </pc:spChg>
        <pc:picChg chg="add del mod">
          <ac:chgData name="Oehrli, Stefan" userId="3f36891e-f853-43e7-bcbc-2879a2513833" providerId="ADAL" clId="{BEB5DB81-D722-724F-85CE-75021972ADA7}" dt="2023-04-03T19:16:30.850" v="164" actId="478"/>
          <ac:picMkLst>
            <pc:docMk/>
            <pc:sldMk cId="1985595969" sldId="479"/>
            <ac:picMk id="4" creationId="{5A21C428-23FA-A5D3-E34B-3FE294B0C667}"/>
          </ac:picMkLst>
        </pc:picChg>
        <pc:picChg chg="add del mod">
          <ac:chgData name="Oehrli, Stefan" userId="3f36891e-f853-43e7-bcbc-2879a2513833" providerId="ADAL" clId="{BEB5DB81-D722-724F-85CE-75021972ADA7}" dt="2023-04-03T19:20:12.362" v="231" actId="21"/>
          <ac:picMkLst>
            <pc:docMk/>
            <pc:sldMk cId="1985595969" sldId="479"/>
            <ac:picMk id="12" creationId="{1298D8D0-834A-AFE5-84EE-3F89092AB0C7}"/>
          </ac:picMkLst>
        </pc:picChg>
      </pc:sldChg>
      <pc:sldChg chg="addSp delSp modSp new mod chgLayout">
        <pc:chgData name="Oehrli, Stefan" userId="3f36891e-f853-43e7-bcbc-2879a2513833" providerId="ADAL" clId="{BEB5DB81-D722-724F-85CE-75021972ADA7}" dt="2023-04-04T18:33:52.092" v="6260" actId="20577"/>
        <pc:sldMkLst>
          <pc:docMk/>
          <pc:sldMk cId="4239886515" sldId="480"/>
        </pc:sldMkLst>
        <pc:spChg chg="del mod ord">
          <ac:chgData name="Oehrli, Stefan" userId="3f36891e-f853-43e7-bcbc-2879a2513833" providerId="ADAL" clId="{BEB5DB81-D722-724F-85CE-75021972ADA7}" dt="2023-04-03T13:03:58.775" v="7" actId="700"/>
          <ac:spMkLst>
            <pc:docMk/>
            <pc:sldMk cId="4239886515" sldId="480"/>
            <ac:spMk id="2" creationId="{4AA560AA-A67C-F2B3-8970-11906A4131DE}"/>
          </ac:spMkLst>
        </pc:spChg>
        <pc:spChg chg="add mod ord">
          <ac:chgData name="Oehrli, Stefan" userId="3f36891e-f853-43e7-bcbc-2879a2513833" providerId="ADAL" clId="{BEB5DB81-D722-724F-85CE-75021972ADA7}" dt="2023-04-03T13:05:20.027" v="9"/>
          <ac:spMkLst>
            <pc:docMk/>
            <pc:sldMk cId="4239886515" sldId="480"/>
            <ac:spMk id="3" creationId="{1CFF8D79-E5D0-CB92-E5C1-9AB31A6E8C25}"/>
          </ac:spMkLst>
        </pc:spChg>
        <pc:spChg chg="add mod ord">
          <ac:chgData name="Oehrli, Stefan" userId="3f36891e-f853-43e7-bcbc-2879a2513833" providerId="ADAL" clId="{BEB5DB81-D722-724F-85CE-75021972ADA7}" dt="2023-04-04T18:33:52.092" v="6260" actId="20577"/>
          <ac:spMkLst>
            <pc:docMk/>
            <pc:sldMk cId="4239886515" sldId="480"/>
            <ac:spMk id="4" creationId="{F4D16C22-C1BC-AD85-0A01-6D918C31FBC0}"/>
          </ac:spMkLst>
        </pc:spChg>
        <pc:spChg chg="add mod ord">
          <ac:chgData name="Oehrli, Stefan" userId="3f36891e-f853-43e7-bcbc-2879a2513833" providerId="ADAL" clId="{BEB5DB81-D722-724F-85CE-75021972ADA7}" dt="2023-04-03T21:06:29.567" v="2285" actId="20577"/>
          <ac:spMkLst>
            <pc:docMk/>
            <pc:sldMk cId="4239886515" sldId="480"/>
            <ac:spMk id="5" creationId="{81432748-12E5-D009-5764-A6F202D8D5C1}"/>
          </ac:spMkLst>
        </pc:spChg>
      </pc:sldChg>
      <pc:sldChg chg="modSp add mod ord">
        <pc:chgData name="Oehrli, Stefan" userId="3f36891e-f853-43e7-bcbc-2879a2513833" providerId="ADAL" clId="{BEB5DB81-D722-724F-85CE-75021972ADA7}" dt="2023-04-03T19:18:18.574" v="178" actId="20578"/>
        <pc:sldMkLst>
          <pc:docMk/>
          <pc:sldMk cId="1928709485" sldId="481"/>
        </pc:sldMkLst>
        <pc:spChg chg="mod">
          <ac:chgData name="Oehrli, Stefan" userId="3f36891e-f853-43e7-bcbc-2879a2513833" providerId="ADAL" clId="{BEB5DB81-D722-724F-85CE-75021972ADA7}" dt="2023-04-03T13:07:43.314" v="82" actId="20577"/>
          <ac:spMkLst>
            <pc:docMk/>
            <pc:sldMk cId="1928709485" sldId="481"/>
            <ac:spMk id="2" creationId="{6B7D050A-F3DB-4B0A-8C3E-8F4D3EE9CC12}"/>
          </ac:spMkLst>
        </pc:spChg>
      </pc:sldChg>
      <pc:sldChg chg="addSp delSp modSp new mod modClrScheme chgLayout">
        <pc:chgData name="Oehrli, Stefan" userId="3f36891e-f853-43e7-bcbc-2879a2513833" providerId="ADAL" clId="{BEB5DB81-D722-724F-85CE-75021972ADA7}" dt="2023-04-03T20:46:12.965" v="1717" actId="20577"/>
        <pc:sldMkLst>
          <pc:docMk/>
          <pc:sldMk cId="4174432396" sldId="482"/>
        </pc:sldMkLst>
        <pc:spChg chg="mod ord">
          <ac:chgData name="Oehrli, Stefan" userId="3f36891e-f853-43e7-bcbc-2879a2513833" providerId="ADAL" clId="{BEB5DB81-D722-724F-85CE-75021972ADA7}" dt="2023-04-03T20:34:55.467" v="1215" actId="700"/>
          <ac:spMkLst>
            <pc:docMk/>
            <pc:sldMk cId="4174432396" sldId="482"/>
            <ac:spMk id="2" creationId="{25558306-403D-6C14-0D47-BD5150E42E84}"/>
          </ac:spMkLst>
        </pc:spChg>
        <pc:spChg chg="mod ord">
          <ac:chgData name="Oehrli, Stefan" userId="3f36891e-f853-43e7-bcbc-2879a2513833" providerId="ADAL" clId="{BEB5DB81-D722-724F-85CE-75021972ADA7}" dt="2023-04-03T20:46:12.965" v="1717" actId="20577"/>
          <ac:spMkLst>
            <pc:docMk/>
            <pc:sldMk cId="4174432396" sldId="482"/>
            <ac:spMk id="3" creationId="{8D291947-2B30-4181-6810-2FEC406B0DB7}"/>
          </ac:spMkLst>
        </pc:spChg>
        <pc:spChg chg="mod ord">
          <ac:chgData name="Oehrli, Stefan" userId="3f36891e-f853-43e7-bcbc-2879a2513833" providerId="ADAL" clId="{BEB5DB81-D722-724F-85CE-75021972ADA7}" dt="2023-04-03T20:34:55.467" v="1215" actId="700"/>
          <ac:spMkLst>
            <pc:docMk/>
            <pc:sldMk cId="4174432396" sldId="482"/>
            <ac:spMk id="4" creationId="{3F24D6B6-172A-1A07-9C6D-823D25A27FB9}"/>
          </ac:spMkLst>
        </pc:spChg>
        <pc:spChg chg="mod ord">
          <ac:chgData name="Oehrli, Stefan" userId="3f36891e-f853-43e7-bcbc-2879a2513833" providerId="ADAL" clId="{BEB5DB81-D722-724F-85CE-75021972ADA7}" dt="2023-04-03T20:34:55.467" v="1215" actId="700"/>
          <ac:spMkLst>
            <pc:docMk/>
            <pc:sldMk cId="4174432396" sldId="482"/>
            <ac:spMk id="5" creationId="{8E345C3D-84FD-BBA3-0308-CD9B28F0F0C9}"/>
          </ac:spMkLst>
        </pc:spChg>
        <pc:spChg chg="mod ord">
          <ac:chgData name="Oehrli, Stefan" userId="3f36891e-f853-43e7-bcbc-2879a2513833" providerId="ADAL" clId="{BEB5DB81-D722-724F-85CE-75021972ADA7}" dt="2023-04-03T20:34:55.467" v="1215" actId="700"/>
          <ac:spMkLst>
            <pc:docMk/>
            <pc:sldMk cId="4174432396" sldId="482"/>
            <ac:spMk id="6" creationId="{671903D4-72AB-71FA-B564-42B364CC1074}"/>
          </ac:spMkLst>
        </pc:spChg>
        <pc:spChg chg="add del mod ord">
          <ac:chgData name="Oehrli, Stefan" userId="3f36891e-f853-43e7-bcbc-2879a2513833" providerId="ADAL" clId="{BEB5DB81-D722-724F-85CE-75021972ADA7}" dt="2023-04-03T20:34:57.309" v="1216"/>
          <ac:spMkLst>
            <pc:docMk/>
            <pc:sldMk cId="4174432396" sldId="482"/>
            <ac:spMk id="7" creationId="{37559EF5-1664-7E41-13BB-F60A7FA34578}"/>
          </ac:spMkLst>
        </pc:spChg>
        <pc:picChg chg="add mod">
          <ac:chgData name="Oehrli, Stefan" userId="3f36891e-f853-43e7-bcbc-2879a2513833" providerId="ADAL" clId="{BEB5DB81-D722-724F-85CE-75021972ADA7}" dt="2023-04-03T20:34:57.309" v="1216"/>
          <ac:picMkLst>
            <pc:docMk/>
            <pc:sldMk cId="4174432396" sldId="482"/>
            <ac:picMk id="8" creationId="{346C02ED-87C5-E921-3251-15DCA642B2D8}"/>
          </ac:picMkLst>
        </pc:picChg>
      </pc:sldChg>
      <pc:sldChg chg="addSp delSp modSp new del mod chgLayout">
        <pc:chgData name="Oehrli, Stefan" userId="3f36891e-f853-43e7-bcbc-2879a2513833" providerId="ADAL" clId="{BEB5DB81-D722-724F-85CE-75021972ADA7}" dt="2023-04-04T07:57:40.596" v="5709" actId="2696"/>
        <pc:sldMkLst>
          <pc:docMk/>
          <pc:sldMk cId="987968932" sldId="483"/>
        </pc:sldMkLst>
        <pc:spChg chg="del">
          <ac:chgData name="Oehrli, Stefan" userId="3f36891e-f853-43e7-bcbc-2879a2513833" providerId="ADAL" clId="{BEB5DB81-D722-724F-85CE-75021972ADA7}" dt="2023-04-04T05:43:10.538" v="4263" actId="700"/>
          <ac:spMkLst>
            <pc:docMk/>
            <pc:sldMk cId="987968932" sldId="483"/>
            <ac:spMk id="2" creationId="{15D7DB5A-4D0A-3477-DAAD-FB85CF83CE9F}"/>
          </ac:spMkLst>
        </pc:spChg>
        <pc:spChg chg="mod ord">
          <ac:chgData name="Oehrli, Stefan" userId="3f36891e-f853-43e7-bcbc-2879a2513833" providerId="ADAL" clId="{BEB5DB81-D722-724F-85CE-75021972ADA7}" dt="2023-04-04T05:43:10.538" v="4263" actId="700"/>
          <ac:spMkLst>
            <pc:docMk/>
            <pc:sldMk cId="987968932" sldId="483"/>
            <ac:spMk id="3" creationId="{85644990-BA4D-8940-6C72-6EB768EBDEB0}"/>
          </ac:spMkLst>
        </pc:spChg>
        <pc:spChg chg="del">
          <ac:chgData name="Oehrli, Stefan" userId="3f36891e-f853-43e7-bcbc-2879a2513833" providerId="ADAL" clId="{BEB5DB81-D722-724F-85CE-75021972ADA7}" dt="2023-04-04T05:43:10.538" v="4263" actId="700"/>
          <ac:spMkLst>
            <pc:docMk/>
            <pc:sldMk cId="987968932" sldId="483"/>
            <ac:spMk id="4" creationId="{FE313287-A553-744D-3A06-4CB97638E944}"/>
          </ac:spMkLst>
        </pc:spChg>
        <pc:spChg chg="mod ord">
          <ac:chgData name="Oehrli, Stefan" userId="3f36891e-f853-43e7-bcbc-2879a2513833" providerId="ADAL" clId="{BEB5DB81-D722-724F-85CE-75021972ADA7}" dt="2023-04-04T05:43:10.538" v="4263" actId="700"/>
          <ac:spMkLst>
            <pc:docMk/>
            <pc:sldMk cId="987968932" sldId="483"/>
            <ac:spMk id="5" creationId="{1BF55F7F-202E-E506-8A4A-460733D36436}"/>
          </ac:spMkLst>
        </pc:spChg>
        <pc:spChg chg="mod ord">
          <ac:chgData name="Oehrli, Stefan" userId="3f36891e-f853-43e7-bcbc-2879a2513833" providerId="ADAL" clId="{BEB5DB81-D722-724F-85CE-75021972ADA7}" dt="2023-04-04T05:43:10.538" v="4263" actId="700"/>
          <ac:spMkLst>
            <pc:docMk/>
            <pc:sldMk cId="987968932" sldId="483"/>
            <ac:spMk id="6" creationId="{7848A1C0-DA39-2B73-56FF-55167E1A5CED}"/>
          </ac:spMkLst>
        </pc:spChg>
        <pc:spChg chg="add mod ord">
          <ac:chgData name="Oehrli, Stefan" userId="3f36891e-f853-43e7-bcbc-2879a2513833" providerId="ADAL" clId="{BEB5DB81-D722-724F-85CE-75021972ADA7}" dt="2023-04-04T05:43:10.538" v="4263" actId="700"/>
          <ac:spMkLst>
            <pc:docMk/>
            <pc:sldMk cId="987968932" sldId="483"/>
            <ac:spMk id="7" creationId="{9BA87B35-1ED2-FE79-1F53-74E5125CEFF9}"/>
          </ac:spMkLst>
        </pc:spChg>
        <pc:spChg chg="add mod ord">
          <ac:chgData name="Oehrli, Stefan" userId="3f36891e-f853-43e7-bcbc-2879a2513833" providerId="ADAL" clId="{BEB5DB81-D722-724F-85CE-75021972ADA7}" dt="2023-04-04T05:43:10.538" v="4263" actId="700"/>
          <ac:spMkLst>
            <pc:docMk/>
            <pc:sldMk cId="987968932" sldId="483"/>
            <ac:spMk id="8" creationId="{FCABBB6F-7C5C-FE86-4ADA-2824440EC69B}"/>
          </ac:spMkLst>
        </pc:spChg>
      </pc:sldChg>
      <pc:sldChg chg="addSp delSp modSp new mod ord">
        <pc:chgData name="Oehrli, Stefan" userId="3f36891e-f853-43e7-bcbc-2879a2513833" providerId="ADAL" clId="{BEB5DB81-D722-724F-85CE-75021972ADA7}" dt="2023-04-03T19:18:18.574" v="178" actId="20578"/>
        <pc:sldMkLst>
          <pc:docMk/>
          <pc:sldMk cId="3649216632" sldId="484"/>
        </pc:sldMkLst>
        <pc:spChg chg="mod">
          <ac:chgData name="Oehrli, Stefan" userId="3f36891e-f853-43e7-bcbc-2879a2513833" providerId="ADAL" clId="{BEB5DB81-D722-724F-85CE-75021972ADA7}" dt="2023-04-03T19:08:33.309" v="158" actId="20577"/>
          <ac:spMkLst>
            <pc:docMk/>
            <pc:sldMk cId="3649216632" sldId="484"/>
            <ac:spMk id="2" creationId="{BB37F925-E785-3812-1201-536C455F9F1C}"/>
          </ac:spMkLst>
        </pc:spChg>
        <pc:spChg chg="del mod">
          <ac:chgData name="Oehrli, Stefan" userId="3f36891e-f853-43e7-bcbc-2879a2513833" providerId="ADAL" clId="{BEB5DB81-D722-724F-85CE-75021972ADA7}" dt="2023-04-03T19:08:15.721" v="136"/>
          <ac:spMkLst>
            <pc:docMk/>
            <pc:sldMk cId="3649216632" sldId="484"/>
            <ac:spMk id="3" creationId="{9DCB6237-BED3-5AC1-2B17-A95D4F059BEC}"/>
          </ac:spMkLst>
        </pc:spChg>
        <pc:spChg chg="mod">
          <ac:chgData name="Oehrli, Stefan" userId="3f36891e-f853-43e7-bcbc-2879a2513833" providerId="ADAL" clId="{BEB5DB81-D722-724F-85CE-75021972ADA7}" dt="2023-04-03T19:08:59.102" v="159"/>
          <ac:spMkLst>
            <pc:docMk/>
            <pc:sldMk cId="3649216632" sldId="484"/>
            <ac:spMk id="4" creationId="{3D5C0F9E-FE7E-BCCA-C9B2-73F5FDEAA36F}"/>
          </ac:spMkLst>
        </pc:spChg>
        <pc:picChg chg="add mod">
          <ac:chgData name="Oehrli, Stefan" userId="3f36891e-f853-43e7-bcbc-2879a2513833" providerId="ADAL" clId="{BEB5DB81-D722-724F-85CE-75021972ADA7}" dt="2023-04-03T19:09:03.476" v="161" actId="1076"/>
          <ac:picMkLst>
            <pc:docMk/>
            <pc:sldMk cId="3649216632" sldId="484"/>
            <ac:picMk id="7" creationId="{53A1C281-4B62-3288-0450-86C235DA6BA2}"/>
          </ac:picMkLst>
        </pc:picChg>
      </pc:sldChg>
      <pc:sldChg chg="addSp delSp modSp new mod">
        <pc:chgData name="Oehrli, Stefan" userId="3f36891e-f853-43e7-bcbc-2879a2513833" providerId="ADAL" clId="{BEB5DB81-D722-724F-85CE-75021972ADA7}" dt="2023-04-03T19:50:06.790" v="686" actId="478"/>
        <pc:sldMkLst>
          <pc:docMk/>
          <pc:sldMk cId="374310437" sldId="485"/>
        </pc:sldMkLst>
        <pc:spChg chg="mod">
          <ac:chgData name="Oehrli, Stefan" userId="3f36891e-f853-43e7-bcbc-2879a2513833" providerId="ADAL" clId="{BEB5DB81-D722-724F-85CE-75021972ADA7}" dt="2023-04-03T19:29:12.572" v="240"/>
          <ac:spMkLst>
            <pc:docMk/>
            <pc:sldMk cId="374310437" sldId="485"/>
            <ac:spMk id="2" creationId="{0A683B59-7F37-023E-0512-FC2D492A8BDD}"/>
          </ac:spMkLst>
        </pc:spChg>
        <pc:spChg chg="del">
          <ac:chgData name="Oehrli, Stefan" userId="3f36891e-f853-43e7-bcbc-2879a2513833" providerId="ADAL" clId="{BEB5DB81-D722-724F-85CE-75021972ADA7}" dt="2023-04-03T19:27:27.382" v="237"/>
          <ac:spMkLst>
            <pc:docMk/>
            <pc:sldMk cId="374310437" sldId="485"/>
            <ac:spMk id="3" creationId="{BB0B3CF7-2985-1F43-F0ED-ED239F6D3F24}"/>
          </ac:spMkLst>
        </pc:spChg>
        <pc:spChg chg="mod">
          <ac:chgData name="Oehrli, Stefan" userId="3f36891e-f853-43e7-bcbc-2879a2513833" providerId="ADAL" clId="{BEB5DB81-D722-724F-85CE-75021972ADA7}" dt="2023-04-03T19:49:58.753" v="685" actId="21"/>
          <ac:spMkLst>
            <pc:docMk/>
            <pc:sldMk cId="374310437" sldId="485"/>
            <ac:spMk id="4" creationId="{627ED224-572F-6747-B17E-9BB78882761D}"/>
          </ac:spMkLst>
        </pc:spChg>
        <pc:spChg chg="mod">
          <ac:chgData name="Oehrli, Stefan" userId="3f36891e-f853-43e7-bcbc-2879a2513833" providerId="ADAL" clId="{BEB5DB81-D722-724F-85CE-75021972ADA7}" dt="2023-04-03T19:30:02.999" v="241"/>
          <ac:spMkLst>
            <pc:docMk/>
            <pc:sldMk cId="374310437" sldId="485"/>
            <ac:spMk id="6" creationId="{B28D3141-96DE-A43E-F9DB-6923E882B9AB}"/>
          </ac:spMkLst>
        </pc:spChg>
        <pc:spChg chg="add del mod">
          <ac:chgData name="Oehrli, Stefan" userId="3f36891e-f853-43e7-bcbc-2879a2513833" providerId="ADAL" clId="{BEB5DB81-D722-724F-85CE-75021972ADA7}" dt="2023-04-03T19:29:04.637" v="239"/>
          <ac:spMkLst>
            <pc:docMk/>
            <pc:sldMk cId="374310437" sldId="485"/>
            <ac:spMk id="10" creationId="{D381DF76-7C12-C199-386F-806394571A5D}"/>
          </ac:spMkLst>
        </pc:spChg>
        <pc:spChg chg="mod">
          <ac:chgData name="Oehrli, Stefan" userId="3f36891e-f853-43e7-bcbc-2879a2513833" providerId="ADAL" clId="{BEB5DB81-D722-724F-85CE-75021972ADA7}" dt="2023-04-03T19:37:14.617" v="278"/>
          <ac:spMkLst>
            <pc:docMk/>
            <pc:sldMk cId="374310437" sldId="485"/>
            <ac:spMk id="13" creationId="{2C2114AD-B9C5-E6F1-D304-DC103F61C907}"/>
          </ac:spMkLst>
        </pc:spChg>
        <pc:spChg chg="mod">
          <ac:chgData name="Oehrli, Stefan" userId="3f36891e-f853-43e7-bcbc-2879a2513833" providerId="ADAL" clId="{BEB5DB81-D722-724F-85CE-75021972ADA7}" dt="2023-04-03T19:37:14.617" v="278"/>
          <ac:spMkLst>
            <pc:docMk/>
            <pc:sldMk cId="374310437" sldId="485"/>
            <ac:spMk id="14" creationId="{7C98AE17-280D-53D1-DB40-400759767A3F}"/>
          </ac:spMkLst>
        </pc:spChg>
        <pc:spChg chg="mod">
          <ac:chgData name="Oehrli, Stefan" userId="3f36891e-f853-43e7-bcbc-2879a2513833" providerId="ADAL" clId="{BEB5DB81-D722-724F-85CE-75021972ADA7}" dt="2023-04-03T19:37:14.617" v="278"/>
          <ac:spMkLst>
            <pc:docMk/>
            <pc:sldMk cId="374310437" sldId="485"/>
            <ac:spMk id="15" creationId="{F725344F-A390-62ED-66F0-0B3325FAB05B}"/>
          </ac:spMkLst>
        </pc:spChg>
        <pc:spChg chg="mod">
          <ac:chgData name="Oehrli, Stefan" userId="3f36891e-f853-43e7-bcbc-2879a2513833" providerId="ADAL" clId="{BEB5DB81-D722-724F-85CE-75021972ADA7}" dt="2023-04-03T19:37:14.617" v="278"/>
          <ac:spMkLst>
            <pc:docMk/>
            <pc:sldMk cId="374310437" sldId="485"/>
            <ac:spMk id="16" creationId="{26D13832-1941-24D8-4E13-040646C1AAD6}"/>
          </ac:spMkLst>
        </pc:spChg>
        <pc:spChg chg="mod">
          <ac:chgData name="Oehrli, Stefan" userId="3f36891e-f853-43e7-bcbc-2879a2513833" providerId="ADAL" clId="{BEB5DB81-D722-724F-85CE-75021972ADA7}" dt="2023-04-03T19:37:14.617" v="278"/>
          <ac:spMkLst>
            <pc:docMk/>
            <pc:sldMk cId="374310437" sldId="485"/>
            <ac:spMk id="17" creationId="{32C018C7-2E93-8788-F502-CE2F9D2867D7}"/>
          </ac:spMkLst>
        </pc:spChg>
        <pc:spChg chg="mod">
          <ac:chgData name="Oehrli, Stefan" userId="3f36891e-f853-43e7-bcbc-2879a2513833" providerId="ADAL" clId="{BEB5DB81-D722-724F-85CE-75021972ADA7}" dt="2023-04-03T19:37:14.617" v="278"/>
          <ac:spMkLst>
            <pc:docMk/>
            <pc:sldMk cId="374310437" sldId="485"/>
            <ac:spMk id="18" creationId="{22259163-380C-6152-7B7E-00947D3D9764}"/>
          </ac:spMkLst>
        </pc:spChg>
        <pc:spChg chg="mod">
          <ac:chgData name="Oehrli, Stefan" userId="3f36891e-f853-43e7-bcbc-2879a2513833" providerId="ADAL" clId="{BEB5DB81-D722-724F-85CE-75021972ADA7}" dt="2023-04-03T19:38:02.498" v="330" actId="1076"/>
          <ac:spMkLst>
            <pc:docMk/>
            <pc:sldMk cId="374310437" sldId="485"/>
            <ac:spMk id="20" creationId="{C826BE5D-EFC8-20D2-1BA4-9F9481F5C3FB}"/>
          </ac:spMkLst>
        </pc:spChg>
        <pc:spChg chg="mod">
          <ac:chgData name="Oehrli, Stefan" userId="3f36891e-f853-43e7-bcbc-2879a2513833" providerId="ADAL" clId="{BEB5DB81-D722-724F-85CE-75021972ADA7}" dt="2023-04-03T19:38:02.498" v="330" actId="1076"/>
          <ac:spMkLst>
            <pc:docMk/>
            <pc:sldMk cId="374310437" sldId="485"/>
            <ac:spMk id="21" creationId="{25459C6D-6A24-61EA-21E1-97C393D2D8C5}"/>
          </ac:spMkLst>
        </pc:spChg>
        <pc:spChg chg="mod">
          <ac:chgData name="Oehrli, Stefan" userId="3f36891e-f853-43e7-bcbc-2879a2513833" providerId="ADAL" clId="{BEB5DB81-D722-724F-85CE-75021972ADA7}" dt="2023-04-03T19:38:02.498" v="330" actId="1076"/>
          <ac:spMkLst>
            <pc:docMk/>
            <pc:sldMk cId="374310437" sldId="485"/>
            <ac:spMk id="22" creationId="{6015AF56-7975-DCF9-4EA4-DBF0CCF23C04}"/>
          </ac:spMkLst>
        </pc:spChg>
        <pc:spChg chg="mod">
          <ac:chgData name="Oehrli, Stefan" userId="3f36891e-f853-43e7-bcbc-2879a2513833" providerId="ADAL" clId="{BEB5DB81-D722-724F-85CE-75021972ADA7}" dt="2023-04-03T19:38:02.498" v="330" actId="1076"/>
          <ac:spMkLst>
            <pc:docMk/>
            <pc:sldMk cId="374310437" sldId="485"/>
            <ac:spMk id="23" creationId="{60E48CC1-65DD-F25E-1385-B19FAEC3A54A}"/>
          </ac:spMkLst>
        </pc:spChg>
        <pc:spChg chg="mod">
          <ac:chgData name="Oehrli, Stefan" userId="3f36891e-f853-43e7-bcbc-2879a2513833" providerId="ADAL" clId="{BEB5DB81-D722-724F-85CE-75021972ADA7}" dt="2023-04-03T19:38:02.498" v="330" actId="1076"/>
          <ac:spMkLst>
            <pc:docMk/>
            <pc:sldMk cId="374310437" sldId="485"/>
            <ac:spMk id="24" creationId="{B04E7D27-A83F-7D26-0D62-1C118850663F}"/>
          </ac:spMkLst>
        </pc:spChg>
        <pc:spChg chg="mod">
          <ac:chgData name="Oehrli, Stefan" userId="3f36891e-f853-43e7-bcbc-2879a2513833" providerId="ADAL" clId="{BEB5DB81-D722-724F-85CE-75021972ADA7}" dt="2023-04-03T19:38:02.498" v="330" actId="1076"/>
          <ac:spMkLst>
            <pc:docMk/>
            <pc:sldMk cId="374310437" sldId="485"/>
            <ac:spMk id="25" creationId="{8020CF3B-B2CD-8370-0471-9224E95989E9}"/>
          </ac:spMkLst>
        </pc:spChg>
        <pc:grpChg chg="add del mod">
          <ac:chgData name="Oehrli, Stefan" userId="3f36891e-f853-43e7-bcbc-2879a2513833" providerId="ADAL" clId="{BEB5DB81-D722-724F-85CE-75021972ADA7}" dt="2023-04-03T19:37:29.903" v="283"/>
          <ac:grpSpMkLst>
            <pc:docMk/>
            <pc:sldMk cId="374310437" sldId="485"/>
            <ac:grpSpMk id="12" creationId="{FF17B441-CCBB-6D40-D9DB-EBD695560B10}"/>
          </ac:grpSpMkLst>
        </pc:grpChg>
        <pc:grpChg chg="add del mod">
          <ac:chgData name="Oehrli, Stefan" userId="3f36891e-f853-43e7-bcbc-2879a2513833" providerId="ADAL" clId="{BEB5DB81-D722-724F-85CE-75021972ADA7}" dt="2023-04-03T19:50:06.790" v="686" actId="478"/>
          <ac:grpSpMkLst>
            <pc:docMk/>
            <pc:sldMk cId="374310437" sldId="485"/>
            <ac:grpSpMk id="19" creationId="{43D71549-1FDA-933A-66EA-48B8D19056D3}"/>
          </ac:grpSpMkLst>
        </pc:grpChg>
        <pc:picChg chg="add del mod">
          <ac:chgData name="Oehrli, Stefan" userId="3f36891e-f853-43e7-bcbc-2879a2513833" providerId="ADAL" clId="{BEB5DB81-D722-724F-85CE-75021972ADA7}" dt="2023-04-03T19:29:03.512" v="238" actId="478"/>
          <ac:picMkLst>
            <pc:docMk/>
            <pc:sldMk cId="374310437" sldId="485"/>
            <ac:picMk id="8" creationId="{3EA22027-1D3A-8394-B90F-5438AECC4118}"/>
          </ac:picMkLst>
        </pc:picChg>
        <pc:picChg chg="add mod">
          <ac:chgData name="Oehrli, Stefan" userId="3f36891e-f853-43e7-bcbc-2879a2513833" providerId="ADAL" clId="{BEB5DB81-D722-724F-85CE-75021972ADA7}" dt="2023-04-03T19:38:17.698" v="333" actId="1076"/>
          <ac:picMkLst>
            <pc:docMk/>
            <pc:sldMk cId="374310437" sldId="485"/>
            <ac:picMk id="11" creationId="{62E76AD4-CDEE-6935-A5A8-F0E36C086B7A}"/>
          </ac:picMkLst>
        </pc:picChg>
      </pc:sldChg>
      <pc:sldChg chg="modSp add mod ord">
        <pc:chgData name="Oehrli, Stefan" userId="3f36891e-f853-43e7-bcbc-2879a2513833" providerId="ADAL" clId="{BEB5DB81-D722-724F-85CE-75021972ADA7}" dt="2023-04-03T19:50:48.027" v="698" actId="20578"/>
        <pc:sldMkLst>
          <pc:docMk/>
          <pc:sldMk cId="2620699427" sldId="486"/>
        </pc:sldMkLst>
        <pc:spChg chg="mod">
          <ac:chgData name="Oehrli, Stefan" userId="3f36891e-f853-43e7-bcbc-2879a2513833" providerId="ADAL" clId="{BEB5DB81-D722-724F-85CE-75021972ADA7}" dt="2023-04-03T19:50:38.971" v="697" actId="20577"/>
          <ac:spMkLst>
            <pc:docMk/>
            <pc:sldMk cId="2620699427" sldId="486"/>
            <ac:spMk id="2" creationId="{6B7D050A-F3DB-4B0A-8C3E-8F4D3EE9CC12}"/>
          </ac:spMkLst>
        </pc:spChg>
      </pc:sldChg>
      <pc:sldChg chg="modSp add mod">
        <pc:chgData name="Oehrli, Stefan" userId="3f36891e-f853-43e7-bcbc-2879a2513833" providerId="ADAL" clId="{BEB5DB81-D722-724F-85CE-75021972ADA7}" dt="2023-04-03T20:47:34.663" v="1792"/>
        <pc:sldMkLst>
          <pc:docMk/>
          <pc:sldMk cId="410080873" sldId="487"/>
        </pc:sldMkLst>
        <pc:spChg chg="mod">
          <ac:chgData name="Oehrli, Stefan" userId="3f36891e-f853-43e7-bcbc-2879a2513833" providerId="ADAL" clId="{BEB5DB81-D722-724F-85CE-75021972ADA7}" dt="2023-04-03T20:47:34.663" v="1792"/>
          <ac:spMkLst>
            <pc:docMk/>
            <pc:sldMk cId="410080873" sldId="487"/>
            <ac:spMk id="2" creationId="{6B7D050A-F3DB-4B0A-8C3E-8F4D3EE9CC12}"/>
          </ac:spMkLst>
        </pc:spChg>
      </pc:sldChg>
      <pc:sldChg chg="modSp new mod ord">
        <pc:chgData name="Oehrli, Stefan" userId="3f36891e-f853-43e7-bcbc-2879a2513833" providerId="ADAL" clId="{BEB5DB81-D722-724F-85CE-75021972ADA7}" dt="2023-04-03T21:05:47.698" v="2283"/>
        <pc:sldMkLst>
          <pc:docMk/>
          <pc:sldMk cId="1360537350" sldId="488"/>
        </pc:sldMkLst>
        <pc:spChg chg="mod">
          <ac:chgData name="Oehrli, Stefan" userId="3f36891e-f853-43e7-bcbc-2879a2513833" providerId="ADAL" clId="{BEB5DB81-D722-724F-85CE-75021972ADA7}" dt="2023-04-03T21:05:47.698" v="2283"/>
          <ac:spMkLst>
            <pc:docMk/>
            <pc:sldMk cId="1360537350" sldId="488"/>
            <ac:spMk id="2" creationId="{5A99365B-B677-E4C1-2C37-1D62266BA08C}"/>
          </ac:spMkLst>
        </pc:spChg>
        <pc:spChg chg="mod">
          <ac:chgData name="Oehrli, Stefan" userId="3f36891e-f853-43e7-bcbc-2879a2513833" providerId="ADAL" clId="{BEB5DB81-D722-724F-85CE-75021972ADA7}" dt="2023-04-03T21:04:52.416" v="2279" actId="20577"/>
          <ac:spMkLst>
            <pc:docMk/>
            <pc:sldMk cId="1360537350" sldId="488"/>
            <ac:spMk id="3" creationId="{8697DCCA-15D9-58E1-AF51-BD6C6997D56F}"/>
          </ac:spMkLst>
        </pc:spChg>
        <pc:spChg chg="mod">
          <ac:chgData name="Oehrli, Stefan" userId="3f36891e-f853-43e7-bcbc-2879a2513833" providerId="ADAL" clId="{BEB5DB81-D722-724F-85CE-75021972ADA7}" dt="2023-04-03T20:53:36.125" v="1876" actId="20577"/>
          <ac:spMkLst>
            <pc:docMk/>
            <pc:sldMk cId="1360537350" sldId="488"/>
            <ac:spMk id="4" creationId="{6F7391E2-A25C-FB8D-793A-73E0E9E17C40}"/>
          </ac:spMkLst>
        </pc:spChg>
      </pc:sldChg>
      <pc:sldChg chg="modSp new mod">
        <pc:chgData name="Oehrli, Stefan" userId="3f36891e-f853-43e7-bcbc-2879a2513833" providerId="ADAL" clId="{BEB5DB81-D722-724F-85CE-75021972ADA7}" dt="2023-04-04T05:53:33.156" v="4339" actId="20577"/>
        <pc:sldMkLst>
          <pc:docMk/>
          <pc:sldMk cId="299594700" sldId="489"/>
        </pc:sldMkLst>
        <pc:spChg chg="mod">
          <ac:chgData name="Oehrli, Stefan" userId="3f36891e-f853-43e7-bcbc-2879a2513833" providerId="ADAL" clId="{BEB5DB81-D722-724F-85CE-75021972ADA7}" dt="2023-04-03T21:05:14.262" v="2282"/>
          <ac:spMkLst>
            <pc:docMk/>
            <pc:sldMk cId="299594700" sldId="489"/>
            <ac:spMk id="2" creationId="{27FF90EA-20C0-B6EE-2B71-4970809A27E9}"/>
          </ac:spMkLst>
        </pc:spChg>
        <pc:spChg chg="mod">
          <ac:chgData name="Oehrli, Stefan" userId="3f36891e-f853-43e7-bcbc-2879a2513833" providerId="ADAL" clId="{BEB5DB81-D722-724F-85CE-75021972ADA7}" dt="2023-04-04T05:53:33.156" v="4339" actId="20577"/>
          <ac:spMkLst>
            <pc:docMk/>
            <pc:sldMk cId="299594700" sldId="489"/>
            <ac:spMk id="3" creationId="{3BA736C6-2418-7DF3-5BB9-9F927BC2E9E2}"/>
          </ac:spMkLst>
        </pc:spChg>
        <pc:spChg chg="mod">
          <ac:chgData name="Oehrli, Stefan" userId="3f36891e-f853-43e7-bcbc-2879a2513833" providerId="ADAL" clId="{BEB5DB81-D722-724F-85CE-75021972ADA7}" dt="2023-04-03T21:05:08.089" v="2281"/>
          <ac:spMkLst>
            <pc:docMk/>
            <pc:sldMk cId="299594700" sldId="489"/>
            <ac:spMk id="4" creationId="{392C1FED-F218-6AB8-7AA3-D109E99A8F82}"/>
          </ac:spMkLst>
        </pc:spChg>
      </pc:sldChg>
      <pc:sldChg chg="addSp delSp modSp add mod ord">
        <pc:chgData name="Oehrli, Stefan" userId="3f36891e-f853-43e7-bcbc-2879a2513833" providerId="ADAL" clId="{BEB5DB81-D722-724F-85CE-75021972ADA7}" dt="2023-04-04T07:59:48.049" v="5739" actId="1076"/>
        <pc:sldMkLst>
          <pc:docMk/>
          <pc:sldMk cId="2796484050" sldId="490"/>
        </pc:sldMkLst>
        <pc:spChg chg="mod">
          <ac:chgData name="Oehrli, Stefan" userId="3f36891e-f853-43e7-bcbc-2879a2513833" providerId="ADAL" clId="{BEB5DB81-D722-724F-85CE-75021972ADA7}" dt="2023-04-04T07:53:20.274" v="5551"/>
          <ac:spMkLst>
            <pc:docMk/>
            <pc:sldMk cId="2796484050" sldId="490"/>
            <ac:spMk id="2" creationId="{15D7DB5A-4D0A-3477-DAAD-FB85CF83CE9F}"/>
          </ac:spMkLst>
        </pc:spChg>
        <pc:spChg chg="del mod">
          <ac:chgData name="Oehrli, Stefan" userId="3f36891e-f853-43e7-bcbc-2879a2513833" providerId="ADAL" clId="{BEB5DB81-D722-724F-85CE-75021972ADA7}" dt="2023-04-04T07:36:16.909" v="5338" actId="3680"/>
          <ac:spMkLst>
            <pc:docMk/>
            <pc:sldMk cId="2796484050" sldId="490"/>
            <ac:spMk id="3" creationId="{85644990-BA4D-8940-6C72-6EB768EBDEB0}"/>
          </ac:spMkLst>
        </pc:spChg>
        <pc:spChg chg="mod">
          <ac:chgData name="Oehrli, Stefan" userId="3f36891e-f853-43e7-bcbc-2879a2513833" providerId="ADAL" clId="{BEB5DB81-D722-724F-85CE-75021972ADA7}" dt="2023-04-04T07:59:31.350" v="5738" actId="1076"/>
          <ac:spMkLst>
            <pc:docMk/>
            <pc:sldMk cId="2796484050" sldId="490"/>
            <ac:spMk id="4" creationId="{FE313287-A553-744D-3A06-4CB97638E944}"/>
          </ac:spMkLst>
        </pc:spChg>
        <pc:spChg chg="add del mod">
          <ac:chgData name="Oehrli, Stefan" userId="3f36891e-f853-43e7-bcbc-2879a2513833" providerId="ADAL" clId="{BEB5DB81-D722-724F-85CE-75021972ADA7}" dt="2023-04-04T07:48:43.135" v="5530" actId="478"/>
          <ac:spMkLst>
            <pc:docMk/>
            <pc:sldMk cId="2796484050" sldId="490"/>
            <ac:spMk id="8" creationId="{45DED209-B3A3-8F10-C16F-A9CF151086A5}"/>
          </ac:spMkLst>
        </pc:spChg>
        <pc:spChg chg="add del mod">
          <ac:chgData name="Oehrli, Stefan" userId="3f36891e-f853-43e7-bcbc-2879a2513833" providerId="ADAL" clId="{BEB5DB81-D722-724F-85CE-75021972ADA7}" dt="2023-04-04T07:48:41.562" v="5529" actId="478"/>
          <ac:spMkLst>
            <pc:docMk/>
            <pc:sldMk cId="2796484050" sldId="490"/>
            <ac:spMk id="9" creationId="{C9789545-2CAC-99B0-730A-503862E2039B}"/>
          </ac:spMkLst>
        </pc:spChg>
        <pc:spChg chg="add mod">
          <ac:chgData name="Oehrli, Stefan" userId="3f36891e-f853-43e7-bcbc-2879a2513833" providerId="ADAL" clId="{BEB5DB81-D722-724F-85CE-75021972ADA7}" dt="2023-04-04T07:59:48.049" v="5739" actId="1076"/>
          <ac:spMkLst>
            <pc:docMk/>
            <pc:sldMk cId="2796484050" sldId="490"/>
            <ac:spMk id="10" creationId="{86819393-2BC9-EDBD-BF4D-E3D9252AEBFE}"/>
          </ac:spMkLst>
        </pc:spChg>
        <pc:spChg chg="add mod">
          <ac:chgData name="Oehrli, Stefan" userId="3f36891e-f853-43e7-bcbc-2879a2513833" providerId="ADAL" clId="{BEB5DB81-D722-724F-85CE-75021972ADA7}" dt="2023-04-04T07:59:48.049" v="5739" actId="1076"/>
          <ac:spMkLst>
            <pc:docMk/>
            <pc:sldMk cId="2796484050" sldId="490"/>
            <ac:spMk id="11" creationId="{140411BF-00B4-965C-F288-9D23808910CD}"/>
          </ac:spMkLst>
        </pc:spChg>
        <pc:spChg chg="add mod">
          <ac:chgData name="Oehrli, Stefan" userId="3f36891e-f853-43e7-bcbc-2879a2513833" providerId="ADAL" clId="{BEB5DB81-D722-724F-85CE-75021972ADA7}" dt="2023-04-04T07:59:48.049" v="5739" actId="1076"/>
          <ac:spMkLst>
            <pc:docMk/>
            <pc:sldMk cId="2796484050" sldId="490"/>
            <ac:spMk id="12" creationId="{6A14E84B-88F3-1D85-B9DA-FA8D15696E73}"/>
          </ac:spMkLst>
        </pc:spChg>
        <pc:spChg chg="add mod">
          <ac:chgData name="Oehrli, Stefan" userId="3f36891e-f853-43e7-bcbc-2879a2513833" providerId="ADAL" clId="{BEB5DB81-D722-724F-85CE-75021972ADA7}" dt="2023-04-04T07:59:48.049" v="5739" actId="1076"/>
          <ac:spMkLst>
            <pc:docMk/>
            <pc:sldMk cId="2796484050" sldId="490"/>
            <ac:spMk id="13" creationId="{105D6CFB-A5CA-AABA-C35F-984347761F34}"/>
          </ac:spMkLst>
        </pc:spChg>
        <pc:spChg chg="add mod">
          <ac:chgData name="Oehrli, Stefan" userId="3f36891e-f853-43e7-bcbc-2879a2513833" providerId="ADAL" clId="{BEB5DB81-D722-724F-85CE-75021972ADA7}" dt="2023-04-04T07:59:48.049" v="5739" actId="1076"/>
          <ac:spMkLst>
            <pc:docMk/>
            <pc:sldMk cId="2796484050" sldId="490"/>
            <ac:spMk id="14" creationId="{3C1E3811-2474-9F4D-964F-AA2E44D35CC4}"/>
          </ac:spMkLst>
        </pc:spChg>
        <pc:spChg chg="add mod">
          <ac:chgData name="Oehrli, Stefan" userId="3f36891e-f853-43e7-bcbc-2879a2513833" providerId="ADAL" clId="{BEB5DB81-D722-724F-85CE-75021972ADA7}" dt="2023-04-04T07:59:48.049" v="5739" actId="1076"/>
          <ac:spMkLst>
            <pc:docMk/>
            <pc:sldMk cId="2796484050" sldId="490"/>
            <ac:spMk id="15" creationId="{81298F0F-469B-392D-A498-7961DE281E3B}"/>
          </ac:spMkLst>
        </pc:spChg>
        <pc:spChg chg="add mod">
          <ac:chgData name="Oehrli, Stefan" userId="3f36891e-f853-43e7-bcbc-2879a2513833" providerId="ADAL" clId="{BEB5DB81-D722-724F-85CE-75021972ADA7}" dt="2023-04-04T07:59:48.049" v="5739" actId="1076"/>
          <ac:spMkLst>
            <pc:docMk/>
            <pc:sldMk cId="2796484050" sldId="490"/>
            <ac:spMk id="16" creationId="{039E456F-CFD4-A0D8-0C82-8AAC4BB93CF0}"/>
          </ac:spMkLst>
        </pc:spChg>
        <pc:spChg chg="add mod">
          <ac:chgData name="Oehrli, Stefan" userId="3f36891e-f853-43e7-bcbc-2879a2513833" providerId="ADAL" clId="{BEB5DB81-D722-724F-85CE-75021972ADA7}" dt="2023-04-04T07:59:48.049" v="5739" actId="1076"/>
          <ac:spMkLst>
            <pc:docMk/>
            <pc:sldMk cId="2796484050" sldId="490"/>
            <ac:spMk id="17" creationId="{BB4EEEFB-1FEC-2D4D-75FD-98E882EEE9C9}"/>
          </ac:spMkLst>
        </pc:spChg>
        <pc:spChg chg="add mod">
          <ac:chgData name="Oehrli, Stefan" userId="3f36891e-f853-43e7-bcbc-2879a2513833" providerId="ADAL" clId="{BEB5DB81-D722-724F-85CE-75021972ADA7}" dt="2023-04-04T07:59:48.049" v="5739" actId="1076"/>
          <ac:spMkLst>
            <pc:docMk/>
            <pc:sldMk cId="2796484050" sldId="490"/>
            <ac:spMk id="18" creationId="{8263FDB5-A5E8-38D7-5270-45DBCB633184}"/>
          </ac:spMkLst>
        </pc:spChg>
        <pc:spChg chg="add mod">
          <ac:chgData name="Oehrli, Stefan" userId="3f36891e-f853-43e7-bcbc-2879a2513833" providerId="ADAL" clId="{BEB5DB81-D722-724F-85CE-75021972ADA7}" dt="2023-04-04T07:59:48.049" v="5739" actId="1076"/>
          <ac:spMkLst>
            <pc:docMk/>
            <pc:sldMk cId="2796484050" sldId="490"/>
            <ac:spMk id="19" creationId="{DFED9CF7-BDB8-CA1A-A7D1-85267702FCFC}"/>
          </ac:spMkLst>
        </pc:spChg>
        <pc:spChg chg="add mod">
          <ac:chgData name="Oehrli, Stefan" userId="3f36891e-f853-43e7-bcbc-2879a2513833" providerId="ADAL" clId="{BEB5DB81-D722-724F-85CE-75021972ADA7}" dt="2023-04-04T07:59:48.049" v="5739" actId="1076"/>
          <ac:spMkLst>
            <pc:docMk/>
            <pc:sldMk cId="2796484050" sldId="490"/>
            <ac:spMk id="20" creationId="{A939DDCA-9CB1-5814-EC75-060F1439176C}"/>
          </ac:spMkLst>
        </pc:spChg>
        <pc:spChg chg="add mod">
          <ac:chgData name="Oehrli, Stefan" userId="3f36891e-f853-43e7-bcbc-2879a2513833" providerId="ADAL" clId="{BEB5DB81-D722-724F-85CE-75021972ADA7}" dt="2023-04-04T07:59:48.049" v="5739" actId="1076"/>
          <ac:spMkLst>
            <pc:docMk/>
            <pc:sldMk cId="2796484050" sldId="490"/>
            <ac:spMk id="21" creationId="{23FAC0C4-AA28-E8D1-7CB0-980503527141}"/>
          </ac:spMkLst>
        </pc:spChg>
        <pc:spChg chg="add mod">
          <ac:chgData name="Oehrli, Stefan" userId="3f36891e-f853-43e7-bcbc-2879a2513833" providerId="ADAL" clId="{BEB5DB81-D722-724F-85CE-75021972ADA7}" dt="2023-04-04T07:59:48.049" v="5739" actId="1076"/>
          <ac:spMkLst>
            <pc:docMk/>
            <pc:sldMk cId="2796484050" sldId="490"/>
            <ac:spMk id="22" creationId="{C3598CE6-423D-95A6-69B2-32EEC38399F9}"/>
          </ac:spMkLst>
        </pc:spChg>
        <pc:spChg chg="add mod">
          <ac:chgData name="Oehrli, Stefan" userId="3f36891e-f853-43e7-bcbc-2879a2513833" providerId="ADAL" clId="{BEB5DB81-D722-724F-85CE-75021972ADA7}" dt="2023-04-04T07:59:48.049" v="5739" actId="1076"/>
          <ac:spMkLst>
            <pc:docMk/>
            <pc:sldMk cId="2796484050" sldId="490"/>
            <ac:spMk id="23" creationId="{0F1BAADA-1368-D88B-033F-73AFE9337737}"/>
          </ac:spMkLst>
        </pc:spChg>
        <pc:spChg chg="add del mod">
          <ac:chgData name="Oehrli, Stefan" userId="3f36891e-f853-43e7-bcbc-2879a2513833" providerId="ADAL" clId="{BEB5DB81-D722-724F-85CE-75021972ADA7}" dt="2023-04-04T07:45:59.271" v="5499"/>
          <ac:spMkLst>
            <pc:docMk/>
            <pc:sldMk cId="2796484050" sldId="490"/>
            <ac:spMk id="24" creationId="{76582B26-967C-C2E2-25B7-7B4BFA04BDC3}"/>
          </ac:spMkLst>
        </pc:spChg>
        <pc:spChg chg="add del mod">
          <ac:chgData name="Oehrli, Stefan" userId="3f36891e-f853-43e7-bcbc-2879a2513833" providerId="ADAL" clId="{BEB5DB81-D722-724F-85CE-75021972ADA7}" dt="2023-04-04T07:45:59.271" v="5499"/>
          <ac:spMkLst>
            <pc:docMk/>
            <pc:sldMk cId="2796484050" sldId="490"/>
            <ac:spMk id="25" creationId="{6BBDC86E-CA38-F90B-515A-F002654272A7}"/>
          </ac:spMkLst>
        </pc:spChg>
        <pc:spChg chg="add del mod">
          <ac:chgData name="Oehrli, Stefan" userId="3f36891e-f853-43e7-bcbc-2879a2513833" providerId="ADAL" clId="{BEB5DB81-D722-724F-85CE-75021972ADA7}" dt="2023-04-04T07:45:59.271" v="5499"/>
          <ac:spMkLst>
            <pc:docMk/>
            <pc:sldMk cId="2796484050" sldId="490"/>
            <ac:spMk id="26" creationId="{FC1942ED-75BA-6757-A4E0-5C936734FFFE}"/>
          </ac:spMkLst>
        </pc:spChg>
        <pc:spChg chg="add del mod">
          <ac:chgData name="Oehrli, Stefan" userId="3f36891e-f853-43e7-bcbc-2879a2513833" providerId="ADAL" clId="{BEB5DB81-D722-724F-85CE-75021972ADA7}" dt="2023-04-04T07:45:59.271" v="5499"/>
          <ac:spMkLst>
            <pc:docMk/>
            <pc:sldMk cId="2796484050" sldId="490"/>
            <ac:spMk id="27" creationId="{C9F80EA1-A235-CE46-5020-D5D1689A0B1D}"/>
          </ac:spMkLst>
        </pc:spChg>
        <pc:spChg chg="add del mod">
          <ac:chgData name="Oehrli, Stefan" userId="3f36891e-f853-43e7-bcbc-2879a2513833" providerId="ADAL" clId="{BEB5DB81-D722-724F-85CE-75021972ADA7}" dt="2023-04-04T07:45:59.271" v="5499"/>
          <ac:spMkLst>
            <pc:docMk/>
            <pc:sldMk cId="2796484050" sldId="490"/>
            <ac:spMk id="28" creationId="{541CC716-DEAB-472B-5DAC-058BEF16C0AE}"/>
          </ac:spMkLst>
        </pc:spChg>
        <pc:spChg chg="add del mod">
          <ac:chgData name="Oehrli, Stefan" userId="3f36891e-f853-43e7-bcbc-2879a2513833" providerId="ADAL" clId="{BEB5DB81-D722-724F-85CE-75021972ADA7}" dt="2023-04-04T07:45:59.271" v="5499"/>
          <ac:spMkLst>
            <pc:docMk/>
            <pc:sldMk cId="2796484050" sldId="490"/>
            <ac:spMk id="29" creationId="{2DE593C8-BFDC-96A5-1E60-0271DD668E8C}"/>
          </ac:spMkLst>
        </pc:spChg>
        <pc:spChg chg="add del mod">
          <ac:chgData name="Oehrli, Stefan" userId="3f36891e-f853-43e7-bcbc-2879a2513833" providerId="ADAL" clId="{BEB5DB81-D722-724F-85CE-75021972ADA7}" dt="2023-04-04T07:45:59.271" v="5499"/>
          <ac:spMkLst>
            <pc:docMk/>
            <pc:sldMk cId="2796484050" sldId="490"/>
            <ac:spMk id="30" creationId="{63F154CA-5DFE-18F7-4569-29034147693D}"/>
          </ac:spMkLst>
        </pc:spChg>
        <pc:spChg chg="add mod">
          <ac:chgData name="Oehrli, Stefan" userId="3f36891e-f853-43e7-bcbc-2879a2513833" providerId="ADAL" clId="{BEB5DB81-D722-724F-85CE-75021972ADA7}" dt="2023-04-04T07:59:48.049" v="5739" actId="1076"/>
          <ac:spMkLst>
            <pc:docMk/>
            <pc:sldMk cId="2796484050" sldId="490"/>
            <ac:spMk id="31" creationId="{8FE1A81D-47E0-067B-5D76-93A2137CB5C4}"/>
          </ac:spMkLst>
        </pc:spChg>
        <pc:spChg chg="add del mod">
          <ac:chgData name="Oehrli, Stefan" userId="3f36891e-f853-43e7-bcbc-2879a2513833" providerId="ADAL" clId="{BEB5DB81-D722-724F-85CE-75021972ADA7}" dt="2023-04-04T07:50:52.670" v="5540" actId="478"/>
          <ac:spMkLst>
            <pc:docMk/>
            <pc:sldMk cId="2796484050" sldId="490"/>
            <ac:spMk id="32" creationId="{C25C4115-974F-07BD-BCEB-95112DFEB3AE}"/>
          </ac:spMkLst>
        </pc:spChg>
        <pc:spChg chg="add del mod">
          <ac:chgData name="Oehrli, Stefan" userId="3f36891e-f853-43e7-bcbc-2879a2513833" providerId="ADAL" clId="{BEB5DB81-D722-724F-85CE-75021972ADA7}" dt="2023-04-04T07:59:48.049" v="5739" actId="1076"/>
          <ac:spMkLst>
            <pc:docMk/>
            <pc:sldMk cId="2796484050" sldId="490"/>
            <ac:spMk id="33" creationId="{2E251419-1F7E-D6B0-2C81-433FDEBFCFCB}"/>
          </ac:spMkLst>
        </pc:spChg>
        <pc:spChg chg="add mod">
          <ac:chgData name="Oehrli, Stefan" userId="3f36891e-f853-43e7-bcbc-2879a2513833" providerId="ADAL" clId="{BEB5DB81-D722-724F-85CE-75021972ADA7}" dt="2023-04-04T07:59:48.049" v="5739" actId="1076"/>
          <ac:spMkLst>
            <pc:docMk/>
            <pc:sldMk cId="2796484050" sldId="490"/>
            <ac:spMk id="34" creationId="{715DFC3F-8D2D-53E2-603D-5DA558CDDE9D}"/>
          </ac:spMkLst>
        </pc:spChg>
        <pc:spChg chg="add mod">
          <ac:chgData name="Oehrli, Stefan" userId="3f36891e-f853-43e7-bcbc-2879a2513833" providerId="ADAL" clId="{BEB5DB81-D722-724F-85CE-75021972ADA7}" dt="2023-04-04T07:59:48.049" v="5739" actId="1076"/>
          <ac:spMkLst>
            <pc:docMk/>
            <pc:sldMk cId="2796484050" sldId="490"/>
            <ac:spMk id="35" creationId="{C3141446-5F4A-AC67-7D95-BC5FC960D022}"/>
          </ac:spMkLst>
        </pc:spChg>
        <pc:spChg chg="add mod">
          <ac:chgData name="Oehrli, Stefan" userId="3f36891e-f853-43e7-bcbc-2879a2513833" providerId="ADAL" clId="{BEB5DB81-D722-724F-85CE-75021972ADA7}" dt="2023-04-04T07:59:48.049" v="5739" actId="1076"/>
          <ac:spMkLst>
            <pc:docMk/>
            <pc:sldMk cId="2796484050" sldId="490"/>
            <ac:spMk id="36" creationId="{ED9C15E0-B5A7-E5AA-9222-BD1E0BE076B1}"/>
          </ac:spMkLst>
        </pc:spChg>
        <pc:spChg chg="add mod">
          <ac:chgData name="Oehrli, Stefan" userId="3f36891e-f853-43e7-bcbc-2879a2513833" providerId="ADAL" clId="{BEB5DB81-D722-724F-85CE-75021972ADA7}" dt="2023-04-04T07:59:48.049" v="5739" actId="1076"/>
          <ac:spMkLst>
            <pc:docMk/>
            <pc:sldMk cId="2796484050" sldId="490"/>
            <ac:spMk id="37" creationId="{73D451B8-804E-AAD4-74D4-C922A168B52A}"/>
          </ac:spMkLst>
        </pc:spChg>
        <pc:spChg chg="add mod">
          <ac:chgData name="Oehrli, Stefan" userId="3f36891e-f853-43e7-bcbc-2879a2513833" providerId="ADAL" clId="{BEB5DB81-D722-724F-85CE-75021972ADA7}" dt="2023-04-04T07:59:48.049" v="5739" actId="1076"/>
          <ac:spMkLst>
            <pc:docMk/>
            <pc:sldMk cId="2796484050" sldId="490"/>
            <ac:spMk id="38" creationId="{96F984B5-9392-E3DE-CC21-D60C59012AEC}"/>
          </ac:spMkLst>
        </pc:spChg>
        <pc:spChg chg="add del mod">
          <ac:chgData name="Oehrli, Stefan" userId="3f36891e-f853-43e7-bcbc-2879a2513833" providerId="ADAL" clId="{BEB5DB81-D722-724F-85CE-75021972ADA7}" dt="2023-04-04T07:50:52.670" v="5540" actId="478"/>
          <ac:spMkLst>
            <pc:docMk/>
            <pc:sldMk cId="2796484050" sldId="490"/>
            <ac:spMk id="39" creationId="{AC390EFC-91FA-C533-D9D5-5E72853B8579}"/>
          </ac:spMkLst>
        </pc:spChg>
        <pc:spChg chg="add del mod">
          <ac:chgData name="Oehrli, Stefan" userId="3f36891e-f853-43e7-bcbc-2879a2513833" providerId="ADAL" clId="{BEB5DB81-D722-724F-85CE-75021972ADA7}" dt="2023-04-04T07:59:48.049" v="5739" actId="1076"/>
          <ac:spMkLst>
            <pc:docMk/>
            <pc:sldMk cId="2796484050" sldId="490"/>
            <ac:spMk id="40" creationId="{8C6D2FE7-1A5F-1FC5-1510-3A405E326040}"/>
          </ac:spMkLst>
        </pc:spChg>
        <pc:spChg chg="add mod">
          <ac:chgData name="Oehrli, Stefan" userId="3f36891e-f853-43e7-bcbc-2879a2513833" providerId="ADAL" clId="{BEB5DB81-D722-724F-85CE-75021972ADA7}" dt="2023-04-04T07:59:48.049" v="5739" actId="1076"/>
          <ac:spMkLst>
            <pc:docMk/>
            <pc:sldMk cId="2796484050" sldId="490"/>
            <ac:spMk id="41" creationId="{C640B0D7-046A-AF4E-2DE7-DC01383FA6DB}"/>
          </ac:spMkLst>
        </pc:spChg>
        <pc:spChg chg="add del mod">
          <ac:chgData name="Oehrli, Stefan" userId="3f36891e-f853-43e7-bcbc-2879a2513833" providerId="ADAL" clId="{BEB5DB81-D722-724F-85CE-75021972ADA7}" dt="2023-04-04T07:52:12.516" v="5547" actId="478"/>
          <ac:spMkLst>
            <pc:docMk/>
            <pc:sldMk cId="2796484050" sldId="490"/>
            <ac:spMk id="42" creationId="{077F5507-3087-4859-39CD-C683AF71FBD3}"/>
          </ac:spMkLst>
        </pc:spChg>
        <pc:spChg chg="add del mod">
          <ac:chgData name="Oehrli, Stefan" userId="3f36891e-f853-43e7-bcbc-2879a2513833" providerId="ADAL" clId="{BEB5DB81-D722-724F-85CE-75021972ADA7}" dt="2023-04-04T07:52:12.516" v="5547" actId="478"/>
          <ac:spMkLst>
            <pc:docMk/>
            <pc:sldMk cId="2796484050" sldId="490"/>
            <ac:spMk id="43" creationId="{28FAA9C1-CCEA-1347-25AC-0DC4532754F7}"/>
          </ac:spMkLst>
        </pc:spChg>
        <pc:spChg chg="add del mod">
          <ac:chgData name="Oehrli, Stefan" userId="3f36891e-f853-43e7-bcbc-2879a2513833" providerId="ADAL" clId="{BEB5DB81-D722-724F-85CE-75021972ADA7}" dt="2023-04-04T07:52:12.516" v="5547" actId="478"/>
          <ac:spMkLst>
            <pc:docMk/>
            <pc:sldMk cId="2796484050" sldId="490"/>
            <ac:spMk id="44" creationId="{A81B279D-4D83-E844-2515-F0954966B5E7}"/>
          </ac:spMkLst>
        </pc:spChg>
        <pc:spChg chg="add mod">
          <ac:chgData name="Oehrli, Stefan" userId="3f36891e-f853-43e7-bcbc-2879a2513833" providerId="ADAL" clId="{BEB5DB81-D722-724F-85CE-75021972ADA7}" dt="2023-04-04T07:59:48.049" v="5739" actId="1076"/>
          <ac:spMkLst>
            <pc:docMk/>
            <pc:sldMk cId="2796484050" sldId="490"/>
            <ac:spMk id="45" creationId="{83C6765C-A36B-ED63-AFC8-E43C3F8E6FF8}"/>
          </ac:spMkLst>
        </pc:spChg>
        <pc:spChg chg="add del mod">
          <ac:chgData name="Oehrli, Stefan" userId="3f36891e-f853-43e7-bcbc-2879a2513833" providerId="ADAL" clId="{BEB5DB81-D722-724F-85CE-75021972ADA7}" dt="2023-04-04T07:50:52.670" v="5540" actId="478"/>
          <ac:spMkLst>
            <pc:docMk/>
            <pc:sldMk cId="2796484050" sldId="490"/>
            <ac:spMk id="46" creationId="{0CB61974-2AA4-ABED-84F1-ABA1C19C36DB}"/>
          </ac:spMkLst>
        </pc:spChg>
        <pc:spChg chg="add del mod">
          <ac:chgData name="Oehrli, Stefan" userId="3f36891e-f853-43e7-bcbc-2879a2513833" providerId="ADAL" clId="{BEB5DB81-D722-724F-85CE-75021972ADA7}" dt="2023-04-04T07:59:48.049" v="5739" actId="1076"/>
          <ac:spMkLst>
            <pc:docMk/>
            <pc:sldMk cId="2796484050" sldId="490"/>
            <ac:spMk id="47" creationId="{8CB71DEB-6AB9-7A51-34D0-AFBECEEE3B79}"/>
          </ac:spMkLst>
        </pc:spChg>
        <pc:spChg chg="add del mod">
          <ac:chgData name="Oehrli, Stefan" userId="3f36891e-f853-43e7-bcbc-2879a2513833" providerId="ADAL" clId="{BEB5DB81-D722-724F-85CE-75021972ADA7}" dt="2023-04-04T07:51:40.278" v="5545" actId="478"/>
          <ac:spMkLst>
            <pc:docMk/>
            <pc:sldMk cId="2796484050" sldId="490"/>
            <ac:spMk id="48" creationId="{F4E64797-8744-05F7-AB21-AA260091E2ED}"/>
          </ac:spMkLst>
        </pc:spChg>
        <pc:spChg chg="add mod">
          <ac:chgData name="Oehrli, Stefan" userId="3f36891e-f853-43e7-bcbc-2879a2513833" providerId="ADAL" clId="{BEB5DB81-D722-724F-85CE-75021972ADA7}" dt="2023-04-04T07:59:48.049" v="5739" actId="1076"/>
          <ac:spMkLst>
            <pc:docMk/>
            <pc:sldMk cId="2796484050" sldId="490"/>
            <ac:spMk id="49" creationId="{CDA02043-7937-A050-1D98-F900666B3533}"/>
          </ac:spMkLst>
        </pc:spChg>
        <pc:spChg chg="add mod">
          <ac:chgData name="Oehrli, Stefan" userId="3f36891e-f853-43e7-bcbc-2879a2513833" providerId="ADAL" clId="{BEB5DB81-D722-724F-85CE-75021972ADA7}" dt="2023-04-04T07:59:48.049" v="5739" actId="1076"/>
          <ac:spMkLst>
            <pc:docMk/>
            <pc:sldMk cId="2796484050" sldId="490"/>
            <ac:spMk id="50" creationId="{A0F4C490-F9B3-9654-A93D-08BDD7C78727}"/>
          </ac:spMkLst>
        </pc:spChg>
        <pc:spChg chg="add del mod">
          <ac:chgData name="Oehrli, Stefan" userId="3f36891e-f853-43e7-bcbc-2879a2513833" providerId="ADAL" clId="{BEB5DB81-D722-724F-85CE-75021972ADA7}" dt="2023-04-04T07:51:51.546" v="5546" actId="478"/>
          <ac:spMkLst>
            <pc:docMk/>
            <pc:sldMk cId="2796484050" sldId="490"/>
            <ac:spMk id="51" creationId="{1DECCCCD-0529-FFF2-A0CF-CBD6509B0854}"/>
          </ac:spMkLst>
        </pc:spChg>
        <pc:spChg chg="add mod">
          <ac:chgData name="Oehrli, Stefan" userId="3f36891e-f853-43e7-bcbc-2879a2513833" providerId="ADAL" clId="{BEB5DB81-D722-724F-85CE-75021972ADA7}" dt="2023-04-04T07:59:48.049" v="5739" actId="1076"/>
          <ac:spMkLst>
            <pc:docMk/>
            <pc:sldMk cId="2796484050" sldId="490"/>
            <ac:spMk id="52" creationId="{C5341C06-5FF6-9163-E690-6305DA4D6CD1}"/>
          </ac:spMkLst>
        </pc:spChg>
        <pc:spChg chg="add del mod">
          <ac:chgData name="Oehrli, Stefan" userId="3f36891e-f853-43e7-bcbc-2879a2513833" providerId="ADAL" clId="{BEB5DB81-D722-724F-85CE-75021972ADA7}" dt="2023-04-04T07:50:52.670" v="5540" actId="478"/>
          <ac:spMkLst>
            <pc:docMk/>
            <pc:sldMk cId="2796484050" sldId="490"/>
            <ac:spMk id="53" creationId="{3D37DD28-E780-0C30-674F-8373158D0DA1}"/>
          </ac:spMkLst>
        </pc:spChg>
        <pc:spChg chg="add del mod">
          <ac:chgData name="Oehrli, Stefan" userId="3f36891e-f853-43e7-bcbc-2879a2513833" providerId="ADAL" clId="{BEB5DB81-D722-724F-85CE-75021972ADA7}" dt="2023-04-04T07:51:02.276" v="5541" actId="478"/>
          <ac:spMkLst>
            <pc:docMk/>
            <pc:sldMk cId="2796484050" sldId="490"/>
            <ac:spMk id="54" creationId="{06B2983B-D655-A79C-4B74-522337413F48}"/>
          </ac:spMkLst>
        </pc:spChg>
        <pc:spChg chg="add del mod">
          <ac:chgData name="Oehrli, Stefan" userId="3f36891e-f853-43e7-bcbc-2879a2513833" providerId="ADAL" clId="{BEB5DB81-D722-724F-85CE-75021972ADA7}" dt="2023-04-04T07:59:48.049" v="5739" actId="1076"/>
          <ac:spMkLst>
            <pc:docMk/>
            <pc:sldMk cId="2796484050" sldId="490"/>
            <ac:spMk id="55" creationId="{1C390F95-EB47-4675-C9EA-2BB291A937B8}"/>
          </ac:spMkLst>
        </pc:spChg>
        <pc:spChg chg="add mod">
          <ac:chgData name="Oehrli, Stefan" userId="3f36891e-f853-43e7-bcbc-2879a2513833" providerId="ADAL" clId="{BEB5DB81-D722-724F-85CE-75021972ADA7}" dt="2023-04-04T07:59:48.049" v="5739" actId="1076"/>
          <ac:spMkLst>
            <pc:docMk/>
            <pc:sldMk cId="2796484050" sldId="490"/>
            <ac:spMk id="56" creationId="{B4FFEE5F-B0DC-E39D-06B4-E390D4638465}"/>
          </ac:spMkLst>
        </pc:spChg>
        <pc:spChg chg="add mod">
          <ac:chgData name="Oehrli, Stefan" userId="3f36891e-f853-43e7-bcbc-2879a2513833" providerId="ADAL" clId="{BEB5DB81-D722-724F-85CE-75021972ADA7}" dt="2023-04-04T07:59:48.049" v="5739" actId="1076"/>
          <ac:spMkLst>
            <pc:docMk/>
            <pc:sldMk cId="2796484050" sldId="490"/>
            <ac:spMk id="57" creationId="{89A56268-330F-2254-914B-C9D24E6D5966}"/>
          </ac:spMkLst>
        </pc:spChg>
        <pc:spChg chg="add mod">
          <ac:chgData name="Oehrli, Stefan" userId="3f36891e-f853-43e7-bcbc-2879a2513833" providerId="ADAL" clId="{BEB5DB81-D722-724F-85CE-75021972ADA7}" dt="2023-04-04T07:59:48.049" v="5739" actId="1076"/>
          <ac:spMkLst>
            <pc:docMk/>
            <pc:sldMk cId="2796484050" sldId="490"/>
            <ac:spMk id="58" creationId="{430626FE-4A0A-1C43-5CC2-BBE4F3F20DF0}"/>
          </ac:spMkLst>
        </pc:spChg>
        <pc:spChg chg="add mod">
          <ac:chgData name="Oehrli, Stefan" userId="3f36891e-f853-43e7-bcbc-2879a2513833" providerId="ADAL" clId="{BEB5DB81-D722-724F-85CE-75021972ADA7}" dt="2023-04-04T07:59:48.049" v="5739" actId="1076"/>
          <ac:spMkLst>
            <pc:docMk/>
            <pc:sldMk cId="2796484050" sldId="490"/>
            <ac:spMk id="59" creationId="{E84D8CB0-B4A2-EBF3-7570-B0951B39BB4B}"/>
          </ac:spMkLst>
        </pc:spChg>
        <pc:spChg chg="add del mod">
          <ac:chgData name="Oehrli, Stefan" userId="3f36891e-f853-43e7-bcbc-2879a2513833" providerId="ADAL" clId="{BEB5DB81-D722-724F-85CE-75021972ADA7}" dt="2023-04-04T07:50:52.670" v="5540" actId="478"/>
          <ac:spMkLst>
            <pc:docMk/>
            <pc:sldMk cId="2796484050" sldId="490"/>
            <ac:spMk id="60" creationId="{57D9B021-33D0-A8B1-4F37-B87947D70727}"/>
          </ac:spMkLst>
        </pc:spChg>
        <pc:spChg chg="add del mod">
          <ac:chgData name="Oehrli, Stefan" userId="3f36891e-f853-43e7-bcbc-2879a2513833" providerId="ADAL" clId="{BEB5DB81-D722-724F-85CE-75021972ADA7}" dt="2023-04-04T07:51:02.276" v="5541" actId="478"/>
          <ac:spMkLst>
            <pc:docMk/>
            <pc:sldMk cId="2796484050" sldId="490"/>
            <ac:spMk id="61" creationId="{2C1F60F1-960A-65C0-7F20-D00C1766BA79}"/>
          </ac:spMkLst>
        </pc:spChg>
        <pc:spChg chg="add mod">
          <ac:chgData name="Oehrli, Stefan" userId="3f36891e-f853-43e7-bcbc-2879a2513833" providerId="ADAL" clId="{BEB5DB81-D722-724F-85CE-75021972ADA7}" dt="2023-04-04T07:59:48.049" v="5739" actId="1076"/>
          <ac:spMkLst>
            <pc:docMk/>
            <pc:sldMk cId="2796484050" sldId="490"/>
            <ac:spMk id="62" creationId="{223BF0A2-147D-7537-0B8E-A56ABE79B4D1}"/>
          </ac:spMkLst>
        </pc:spChg>
        <pc:spChg chg="add mod">
          <ac:chgData name="Oehrli, Stefan" userId="3f36891e-f853-43e7-bcbc-2879a2513833" providerId="ADAL" clId="{BEB5DB81-D722-724F-85CE-75021972ADA7}" dt="2023-04-04T07:59:48.049" v="5739" actId="1076"/>
          <ac:spMkLst>
            <pc:docMk/>
            <pc:sldMk cId="2796484050" sldId="490"/>
            <ac:spMk id="63" creationId="{82DE1308-22C5-66DF-EC3B-5C7768058FB9}"/>
          </ac:spMkLst>
        </pc:spChg>
        <pc:spChg chg="add mod">
          <ac:chgData name="Oehrli, Stefan" userId="3f36891e-f853-43e7-bcbc-2879a2513833" providerId="ADAL" clId="{BEB5DB81-D722-724F-85CE-75021972ADA7}" dt="2023-04-04T07:59:48.049" v="5739" actId="1076"/>
          <ac:spMkLst>
            <pc:docMk/>
            <pc:sldMk cId="2796484050" sldId="490"/>
            <ac:spMk id="64" creationId="{3A0C56F8-5FC7-DF5A-45E9-3014654522F5}"/>
          </ac:spMkLst>
        </pc:spChg>
        <pc:spChg chg="add del mod">
          <ac:chgData name="Oehrli, Stefan" userId="3f36891e-f853-43e7-bcbc-2879a2513833" providerId="ADAL" clId="{BEB5DB81-D722-724F-85CE-75021972ADA7}" dt="2023-04-04T07:51:19.569" v="5542" actId="478"/>
          <ac:spMkLst>
            <pc:docMk/>
            <pc:sldMk cId="2796484050" sldId="490"/>
            <ac:spMk id="65" creationId="{D8009D05-BE73-CE85-652E-8993AD5C536F}"/>
          </ac:spMkLst>
        </pc:spChg>
        <pc:spChg chg="mod">
          <ac:chgData name="Oehrli, Stefan" userId="3f36891e-f853-43e7-bcbc-2879a2513833" providerId="ADAL" clId="{BEB5DB81-D722-724F-85CE-75021972ADA7}" dt="2023-04-04T07:49:12.519" v="5531"/>
          <ac:spMkLst>
            <pc:docMk/>
            <pc:sldMk cId="2796484050" sldId="490"/>
            <ac:spMk id="67" creationId="{90E6DB7E-5ED9-E692-872C-1CF4B0A90A17}"/>
          </ac:spMkLst>
        </pc:spChg>
        <pc:spChg chg="mod">
          <ac:chgData name="Oehrli, Stefan" userId="3f36891e-f853-43e7-bcbc-2879a2513833" providerId="ADAL" clId="{BEB5DB81-D722-724F-85CE-75021972ADA7}" dt="2023-04-04T07:49:12.519" v="5531"/>
          <ac:spMkLst>
            <pc:docMk/>
            <pc:sldMk cId="2796484050" sldId="490"/>
            <ac:spMk id="68" creationId="{E12556CA-D73D-A387-4632-1ED60584AA76}"/>
          </ac:spMkLst>
        </pc:spChg>
        <pc:spChg chg="add del mod">
          <ac:chgData name="Oehrli, Stefan" userId="3f36891e-f853-43e7-bcbc-2879a2513833" providerId="ADAL" clId="{BEB5DB81-D722-724F-85CE-75021972ADA7}" dt="2023-04-04T07:50:40.970" v="5539" actId="478"/>
          <ac:spMkLst>
            <pc:docMk/>
            <pc:sldMk cId="2796484050" sldId="490"/>
            <ac:spMk id="69" creationId="{4F3DF59A-88E3-3CFB-69B3-FCBAA3466AA3}"/>
          </ac:spMkLst>
        </pc:spChg>
        <pc:spChg chg="add mod">
          <ac:chgData name="Oehrli, Stefan" userId="3f36891e-f853-43e7-bcbc-2879a2513833" providerId="ADAL" clId="{BEB5DB81-D722-724F-85CE-75021972ADA7}" dt="2023-04-04T07:59:48.049" v="5739" actId="1076"/>
          <ac:spMkLst>
            <pc:docMk/>
            <pc:sldMk cId="2796484050" sldId="490"/>
            <ac:spMk id="70" creationId="{4EFEF8CE-FB77-FC1E-822D-1E2426012D7B}"/>
          </ac:spMkLst>
        </pc:spChg>
        <pc:spChg chg="add mod">
          <ac:chgData name="Oehrli, Stefan" userId="3f36891e-f853-43e7-bcbc-2879a2513833" providerId="ADAL" clId="{BEB5DB81-D722-724F-85CE-75021972ADA7}" dt="2023-04-04T07:59:48.049" v="5739" actId="1076"/>
          <ac:spMkLst>
            <pc:docMk/>
            <pc:sldMk cId="2796484050" sldId="490"/>
            <ac:spMk id="71" creationId="{6E5DAFAD-C07C-76F3-C0E3-D4CA2B9EE95A}"/>
          </ac:spMkLst>
        </pc:spChg>
        <pc:spChg chg="add mod">
          <ac:chgData name="Oehrli, Stefan" userId="3f36891e-f853-43e7-bcbc-2879a2513833" providerId="ADAL" clId="{BEB5DB81-D722-724F-85CE-75021972ADA7}" dt="2023-04-04T07:59:48.049" v="5739" actId="1076"/>
          <ac:spMkLst>
            <pc:docMk/>
            <pc:sldMk cId="2796484050" sldId="490"/>
            <ac:spMk id="72" creationId="{617A2C7A-3D26-81AA-B4FA-8CD900F218FF}"/>
          </ac:spMkLst>
        </pc:spChg>
        <pc:spChg chg="add mod">
          <ac:chgData name="Oehrli, Stefan" userId="3f36891e-f853-43e7-bcbc-2879a2513833" providerId="ADAL" clId="{BEB5DB81-D722-724F-85CE-75021972ADA7}" dt="2023-04-04T07:59:48.049" v="5739" actId="1076"/>
          <ac:spMkLst>
            <pc:docMk/>
            <pc:sldMk cId="2796484050" sldId="490"/>
            <ac:spMk id="73" creationId="{D1DA6335-5A20-1B11-3A99-3745C542AC02}"/>
          </ac:spMkLst>
        </pc:spChg>
        <pc:grpChg chg="add del mod">
          <ac:chgData name="Oehrli, Stefan" userId="3f36891e-f853-43e7-bcbc-2879a2513833" providerId="ADAL" clId="{BEB5DB81-D722-724F-85CE-75021972ADA7}" dt="2023-04-04T07:49:17.751" v="5532"/>
          <ac:grpSpMkLst>
            <pc:docMk/>
            <pc:sldMk cId="2796484050" sldId="490"/>
            <ac:grpSpMk id="66" creationId="{A7D81B6C-F4B6-9DCC-0A9A-CA2553DC5420}"/>
          </ac:grpSpMkLst>
        </pc:grpChg>
        <pc:graphicFrameChg chg="add mod ord modGraphic">
          <ac:chgData name="Oehrli, Stefan" userId="3f36891e-f853-43e7-bcbc-2879a2513833" providerId="ADAL" clId="{BEB5DB81-D722-724F-85CE-75021972ADA7}" dt="2023-04-04T07:59:48.049" v="5739" actId="1076"/>
          <ac:graphicFrameMkLst>
            <pc:docMk/>
            <pc:sldMk cId="2796484050" sldId="490"/>
            <ac:graphicFrameMk id="7" creationId="{F28613E1-060F-E801-2F04-703BD0AA3187}"/>
          </ac:graphicFrameMkLst>
        </pc:graphicFrameChg>
      </pc:sldChg>
      <pc:sldChg chg="modSp new mod ord">
        <pc:chgData name="Oehrli, Stefan" userId="3f36891e-f853-43e7-bcbc-2879a2513833" providerId="ADAL" clId="{BEB5DB81-D722-724F-85CE-75021972ADA7}" dt="2023-04-04T07:16:18.107" v="5302" actId="404"/>
        <pc:sldMkLst>
          <pc:docMk/>
          <pc:sldMk cId="1614343025" sldId="491"/>
        </pc:sldMkLst>
        <pc:spChg chg="mod">
          <ac:chgData name="Oehrli, Stefan" userId="3f36891e-f853-43e7-bcbc-2879a2513833" providerId="ADAL" clId="{BEB5DB81-D722-724F-85CE-75021972ADA7}" dt="2023-04-04T05:44:43.828" v="4266"/>
          <ac:spMkLst>
            <pc:docMk/>
            <pc:sldMk cId="1614343025" sldId="491"/>
            <ac:spMk id="2" creationId="{D40268A9-33B2-3ADF-9173-8096A8BD6A2B}"/>
          </ac:spMkLst>
        </pc:spChg>
        <pc:spChg chg="mod">
          <ac:chgData name="Oehrli, Stefan" userId="3f36891e-f853-43e7-bcbc-2879a2513833" providerId="ADAL" clId="{BEB5DB81-D722-724F-85CE-75021972ADA7}" dt="2023-04-04T07:16:18.107" v="5302" actId="404"/>
          <ac:spMkLst>
            <pc:docMk/>
            <pc:sldMk cId="1614343025" sldId="491"/>
            <ac:spMk id="3" creationId="{994D0480-3642-49DA-3035-73904289BA1F}"/>
          </ac:spMkLst>
        </pc:spChg>
        <pc:spChg chg="mod">
          <ac:chgData name="Oehrli, Stefan" userId="3f36891e-f853-43e7-bcbc-2879a2513833" providerId="ADAL" clId="{BEB5DB81-D722-724F-85CE-75021972ADA7}" dt="2023-04-04T05:45:17.472" v="4296" actId="5793"/>
          <ac:spMkLst>
            <pc:docMk/>
            <pc:sldMk cId="1614343025" sldId="491"/>
            <ac:spMk id="4" creationId="{049AA7B9-E1FA-C145-0781-7CC3A519D71D}"/>
          </ac:spMkLst>
        </pc:spChg>
      </pc:sldChg>
      <pc:sldChg chg="add">
        <pc:chgData name="Oehrli, Stefan" userId="3f36891e-f853-43e7-bcbc-2879a2513833" providerId="ADAL" clId="{BEB5DB81-D722-724F-85CE-75021972ADA7}" dt="2023-04-04T05:46:17.067" v="4297"/>
        <pc:sldMkLst>
          <pc:docMk/>
          <pc:sldMk cId="2239675501" sldId="2147138090"/>
        </pc:sldMkLst>
      </pc:sldChg>
      <pc:sldChg chg="modSp add mod">
        <pc:chgData name="Oehrli, Stefan" userId="3f36891e-f853-43e7-bcbc-2879a2513833" providerId="ADAL" clId="{BEB5DB81-D722-724F-85CE-75021972ADA7}" dt="2023-04-04T05:55:53.324" v="4399" actId="20577"/>
        <pc:sldMkLst>
          <pc:docMk/>
          <pc:sldMk cId="3395144429" sldId="2147138091"/>
        </pc:sldMkLst>
        <pc:spChg chg="mod">
          <ac:chgData name="Oehrli, Stefan" userId="3f36891e-f853-43e7-bcbc-2879a2513833" providerId="ADAL" clId="{BEB5DB81-D722-724F-85CE-75021972ADA7}" dt="2023-04-04T05:55:53.324" v="4399" actId="20577"/>
          <ac:spMkLst>
            <pc:docMk/>
            <pc:sldMk cId="3395144429" sldId="2147138091"/>
            <ac:spMk id="3" creationId="{3BA736C6-2418-7DF3-5BB9-9F927BC2E9E2}"/>
          </ac:spMkLst>
        </pc:spChg>
      </pc:sldChg>
      <pc:sldChg chg="addSp delSp modSp new mod">
        <pc:chgData name="Oehrli, Stefan" userId="3f36891e-f853-43e7-bcbc-2879a2513833" providerId="ADAL" clId="{BEB5DB81-D722-724F-85CE-75021972ADA7}" dt="2023-04-04T07:10:47.079" v="4860" actId="1076"/>
        <pc:sldMkLst>
          <pc:docMk/>
          <pc:sldMk cId="317829916" sldId="2147138092"/>
        </pc:sldMkLst>
        <pc:spChg chg="mod">
          <ac:chgData name="Oehrli, Stefan" userId="3f36891e-f853-43e7-bcbc-2879a2513833" providerId="ADAL" clId="{BEB5DB81-D722-724F-85CE-75021972ADA7}" dt="2023-04-04T06:59:22.556" v="4488" actId="20577"/>
          <ac:spMkLst>
            <pc:docMk/>
            <pc:sldMk cId="317829916" sldId="2147138092"/>
            <ac:spMk id="2" creationId="{EF67FA65-7F11-EED9-8AD8-11DDFFBA272E}"/>
          </ac:spMkLst>
        </pc:spChg>
        <pc:spChg chg="mod">
          <ac:chgData name="Oehrli, Stefan" userId="3f36891e-f853-43e7-bcbc-2879a2513833" providerId="ADAL" clId="{BEB5DB81-D722-724F-85CE-75021972ADA7}" dt="2023-04-04T07:10:39.353" v="4857" actId="20577"/>
          <ac:spMkLst>
            <pc:docMk/>
            <pc:sldMk cId="317829916" sldId="2147138092"/>
            <ac:spMk id="3" creationId="{D9D21854-F44B-8FF6-39AA-682617FB8A6E}"/>
          </ac:spMkLst>
        </pc:spChg>
        <pc:spChg chg="del">
          <ac:chgData name="Oehrli, Stefan" userId="3f36891e-f853-43e7-bcbc-2879a2513833" providerId="ADAL" clId="{BEB5DB81-D722-724F-85CE-75021972ADA7}" dt="2023-04-04T06:59:10.760" v="4469"/>
          <ac:spMkLst>
            <pc:docMk/>
            <pc:sldMk cId="317829916" sldId="2147138092"/>
            <ac:spMk id="4" creationId="{5B8F9698-5F9B-35A4-7C09-A9A984A1B9E8}"/>
          </ac:spMkLst>
        </pc:spChg>
        <pc:spChg chg="mod">
          <ac:chgData name="Oehrli, Stefan" userId="3f36891e-f853-43e7-bcbc-2879a2513833" providerId="ADAL" clId="{BEB5DB81-D722-724F-85CE-75021972ADA7}" dt="2023-04-04T07:00:03.101" v="4489"/>
          <ac:spMkLst>
            <pc:docMk/>
            <pc:sldMk cId="317829916" sldId="2147138092"/>
            <ac:spMk id="6" creationId="{1F38A86D-E635-6414-002B-0FD0341850ED}"/>
          </ac:spMkLst>
        </pc:spChg>
        <pc:picChg chg="add mod">
          <ac:chgData name="Oehrli, Stefan" userId="3f36891e-f853-43e7-bcbc-2879a2513833" providerId="ADAL" clId="{BEB5DB81-D722-724F-85CE-75021972ADA7}" dt="2023-04-04T07:10:47.079" v="4860" actId="1076"/>
          <ac:picMkLst>
            <pc:docMk/>
            <pc:sldMk cId="317829916" sldId="2147138092"/>
            <ac:picMk id="8" creationId="{1AA61255-02D5-4F56-1E0C-0131F4E31E90}"/>
          </ac:picMkLst>
        </pc:picChg>
      </pc:sldChg>
      <pc:sldChg chg="addSp delSp modSp new mod">
        <pc:chgData name="Oehrli, Stefan" userId="3f36891e-f853-43e7-bcbc-2879a2513833" providerId="ADAL" clId="{BEB5DB81-D722-724F-85CE-75021972ADA7}" dt="2023-04-04T07:34:07.339" v="5336" actId="14100"/>
        <pc:sldMkLst>
          <pc:docMk/>
          <pc:sldMk cId="2357845878" sldId="2147138093"/>
        </pc:sldMkLst>
        <pc:spChg chg="mod">
          <ac:chgData name="Oehrli, Stefan" userId="3f36891e-f853-43e7-bcbc-2879a2513833" providerId="ADAL" clId="{BEB5DB81-D722-724F-85CE-75021972ADA7}" dt="2023-04-04T07:33:32.541" v="5331" actId="20577"/>
          <ac:spMkLst>
            <pc:docMk/>
            <pc:sldMk cId="2357845878" sldId="2147138093"/>
            <ac:spMk id="2" creationId="{C71B8080-0C0B-6314-E0B6-6191556A6B16}"/>
          </ac:spMkLst>
        </pc:spChg>
        <pc:spChg chg="del">
          <ac:chgData name="Oehrli, Stefan" userId="3f36891e-f853-43e7-bcbc-2879a2513833" providerId="ADAL" clId="{BEB5DB81-D722-724F-85CE-75021972ADA7}" dt="2023-04-04T07:33:59.616" v="5333"/>
          <ac:spMkLst>
            <pc:docMk/>
            <pc:sldMk cId="2357845878" sldId="2147138093"/>
            <ac:spMk id="3" creationId="{E36ADB8B-9B92-A099-27B2-2446F052F47A}"/>
          </ac:spMkLst>
        </pc:spChg>
        <pc:spChg chg="mod">
          <ac:chgData name="Oehrli, Stefan" userId="3f36891e-f853-43e7-bcbc-2879a2513833" providerId="ADAL" clId="{BEB5DB81-D722-724F-85CE-75021972ADA7}" dt="2023-04-04T07:33:53.899" v="5332"/>
          <ac:spMkLst>
            <pc:docMk/>
            <pc:sldMk cId="2357845878" sldId="2147138093"/>
            <ac:spMk id="4" creationId="{FBB11C5B-228E-6261-07C8-6632358250BA}"/>
          </ac:spMkLst>
        </pc:spChg>
        <pc:picChg chg="add mod">
          <ac:chgData name="Oehrli, Stefan" userId="3f36891e-f853-43e7-bcbc-2879a2513833" providerId="ADAL" clId="{BEB5DB81-D722-724F-85CE-75021972ADA7}" dt="2023-04-04T07:34:07.339" v="5336" actId="14100"/>
          <ac:picMkLst>
            <pc:docMk/>
            <pc:sldMk cId="2357845878" sldId="2147138093"/>
            <ac:picMk id="7" creationId="{D01C538F-9DC5-107A-0078-2062DB29DA27}"/>
          </ac:picMkLst>
        </pc:picChg>
      </pc:sldChg>
      <pc:sldChg chg="addSp delSp modSp add mod">
        <pc:chgData name="Oehrli, Stefan" userId="3f36891e-f853-43e7-bcbc-2879a2513833" providerId="ADAL" clId="{BEB5DB81-D722-724F-85CE-75021972ADA7}" dt="2023-04-04T07:57:37.836" v="5708" actId="478"/>
        <pc:sldMkLst>
          <pc:docMk/>
          <pc:sldMk cId="146749824" sldId="2147138094"/>
        </pc:sldMkLst>
        <pc:spChg chg="mod">
          <ac:chgData name="Oehrli, Stefan" userId="3f36891e-f853-43e7-bcbc-2879a2513833" providerId="ADAL" clId="{BEB5DB81-D722-724F-85CE-75021972ADA7}" dt="2023-04-04T07:53:23.400" v="5552"/>
          <ac:spMkLst>
            <pc:docMk/>
            <pc:sldMk cId="146749824" sldId="2147138094"/>
            <ac:spMk id="2" creationId="{15D7DB5A-4D0A-3477-DAAD-FB85CF83CE9F}"/>
          </ac:spMkLst>
        </pc:spChg>
        <pc:spChg chg="add mod">
          <ac:chgData name="Oehrli, Stefan" userId="3f36891e-f853-43e7-bcbc-2879a2513833" providerId="ADAL" clId="{BEB5DB81-D722-724F-85CE-75021972ADA7}" dt="2023-04-04T07:57:04.624" v="5703" actId="767"/>
          <ac:spMkLst>
            <pc:docMk/>
            <pc:sldMk cId="146749824" sldId="2147138094"/>
            <ac:spMk id="3" creationId="{D1C09C05-3E35-FA14-9A43-95662FCDE603}"/>
          </ac:spMkLst>
        </pc:spChg>
        <pc:spChg chg="mod">
          <ac:chgData name="Oehrli, Stefan" userId="3f36891e-f853-43e7-bcbc-2879a2513833" providerId="ADAL" clId="{BEB5DB81-D722-724F-85CE-75021972ADA7}" dt="2023-04-04T07:57:03.366" v="5702" actId="1076"/>
          <ac:spMkLst>
            <pc:docMk/>
            <pc:sldMk cId="146749824" sldId="2147138094"/>
            <ac:spMk id="5" creationId="{1BF55F7F-202E-E506-8A4A-460733D36436}"/>
          </ac:spMkLst>
        </pc:spChg>
        <pc:spChg chg="del">
          <ac:chgData name="Oehrli, Stefan" userId="3f36891e-f853-43e7-bcbc-2879a2513833" providerId="ADAL" clId="{BEB5DB81-D722-724F-85CE-75021972ADA7}" dt="2023-04-04T07:57:37.836" v="5708" actId="478"/>
          <ac:spMkLst>
            <pc:docMk/>
            <pc:sldMk cId="146749824" sldId="2147138094"/>
            <ac:spMk id="11" creationId="{140411BF-00B4-965C-F288-9D23808910CD}"/>
          </ac:spMkLst>
        </pc:spChg>
        <pc:spChg chg="del">
          <ac:chgData name="Oehrli, Stefan" userId="3f36891e-f853-43e7-bcbc-2879a2513833" providerId="ADAL" clId="{BEB5DB81-D722-724F-85CE-75021972ADA7}" dt="2023-04-04T07:57:37.836" v="5708" actId="478"/>
          <ac:spMkLst>
            <pc:docMk/>
            <pc:sldMk cId="146749824" sldId="2147138094"/>
            <ac:spMk id="12" creationId="{6A14E84B-88F3-1D85-B9DA-FA8D15696E73}"/>
          </ac:spMkLst>
        </pc:spChg>
        <pc:spChg chg="del">
          <ac:chgData name="Oehrli, Stefan" userId="3f36891e-f853-43e7-bcbc-2879a2513833" providerId="ADAL" clId="{BEB5DB81-D722-724F-85CE-75021972ADA7}" dt="2023-04-04T07:57:37.836" v="5708" actId="478"/>
          <ac:spMkLst>
            <pc:docMk/>
            <pc:sldMk cId="146749824" sldId="2147138094"/>
            <ac:spMk id="13" creationId="{105D6CFB-A5CA-AABA-C35F-984347761F34}"/>
          </ac:spMkLst>
        </pc:spChg>
        <pc:spChg chg="del">
          <ac:chgData name="Oehrli, Stefan" userId="3f36891e-f853-43e7-bcbc-2879a2513833" providerId="ADAL" clId="{BEB5DB81-D722-724F-85CE-75021972ADA7}" dt="2023-04-04T07:57:37.836" v="5708" actId="478"/>
          <ac:spMkLst>
            <pc:docMk/>
            <pc:sldMk cId="146749824" sldId="2147138094"/>
            <ac:spMk id="14" creationId="{3C1E3811-2474-9F4D-964F-AA2E44D35CC4}"/>
          </ac:spMkLst>
        </pc:spChg>
        <pc:spChg chg="del">
          <ac:chgData name="Oehrli, Stefan" userId="3f36891e-f853-43e7-bcbc-2879a2513833" providerId="ADAL" clId="{BEB5DB81-D722-724F-85CE-75021972ADA7}" dt="2023-04-04T07:57:34.881" v="5707" actId="478"/>
          <ac:spMkLst>
            <pc:docMk/>
            <pc:sldMk cId="146749824" sldId="2147138094"/>
            <ac:spMk id="16" creationId="{039E456F-CFD4-A0D8-0C82-8AAC4BB93CF0}"/>
          </ac:spMkLst>
        </pc:spChg>
        <pc:spChg chg="del">
          <ac:chgData name="Oehrli, Stefan" userId="3f36891e-f853-43e7-bcbc-2879a2513833" providerId="ADAL" clId="{BEB5DB81-D722-724F-85CE-75021972ADA7}" dt="2023-04-04T07:57:21.961" v="5705" actId="478"/>
          <ac:spMkLst>
            <pc:docMk/>
            <pc:sldMk cId="146749824" sldId="2147138094"/>
            <ac:spMk id="18" creationId="{8263FDB5-A5E8-38D7-5270-45DBCB633184}"/>
          </ac:spMkLst>
        </pc:spChg>
        <pc:spChg chg="del">
          <ac:chgData name="Oehrli, Stefan" userId="3f36891e-f853-43e7-bcbc-2879a2513833" providerId="ADAL" clId="{BEB5DB81-D722-724F-85CE-75021972ADA7}" dt="2023-04-04T07:57:21.961" v="5705" actId="478"/>
          <ac:spMkLst>
            <pc:docMk/>
            <pc:sldMk cId="146749824" sldId="2147138094"/>
            <ac:spMk id="19" creationId="{DFED9CF7-BDB8-CA1A-A7D1-85267702FCFC}"/>
          </ac:spMkLst>
        </pc:spChg>
        <pc:spChg chg="del">
          <ac:chgData name="Oehrli, Stefan" userId="3f36891e-f853-43e7-bcbc-2879a2513833" providerId="ADAL" clId="{BEB5DB81-D722-724F-85CE-75021972ADA7}" dt="2023-04-04T07:57:21.961" v="5705" actId="478"/>
          <ac:spMkLst>
            <pc:docMk/>
            <pc:sldMk cId="146749824" sldId="2147138094"/>
            <ac:spMk id="20" creationId="{A939DDCA-9CB1-5814-EC75-060F1439176C}"/>
          </ac:spMkLst>
        </pc:spChg>
        <pc:spChg chg="del">
          <ac:chgData name="Oehrli, Stefan" userId="3f36891e-f853-43e7-bcbc-2879a2513833" providerId="ADAL" clId="{BEB5DB81-D722-724F-85CE-75021972ADA7}" dt="2023-04-04T07:57:21.961" v="5705" actId="478"/>
          <ac:spMkLst>
            <pc:docMk/>
            <pc:sldMk cId="146749824" sldId="2147138094"/>
            <ac:spMk id="21" creationId="{23FAC0C4-AA28-E8D1-7CB0-980503527141}"/>
          </ac:spMkLst>
        </pc:spChg>
        <pc:spChg chg="del">
          <ac:chgData name="Oehrli, Stefan" userId="3f36891e-f853-43e7-bcbc-2879a2513833" providerId="ADAL" clId="{BEB5DB81-D722-724F-85CE-75021972ADA7}" dt="2023-04-04T07:57:24.638" v="5706" actId="478"/>
          <ac:spMkLst>
            <pc:docMk/>
            <pc:sldMk cId="146749824" sldId="2147138094"/>
            <ac:spMk id="23" creationId="{0F1BAADA-1368-D88B-033F-73AFE9337737}"/>
          </ac:spMkLst>
        </pc:spChg>
        <pc:spChg chg="del">
          <ac:chgData name="Oehrli, Stefan" userId="3f36891e-f853-43e7-bcbc-2879a2513833" providerId="ADAL" clId="{BEB5DB81-D722-724F-85CE-75021972ADA7}" dt="2023-04-04T07:57:09.188" v="5704" actId="478"/>
          <ac:spMkLst>
            <pc:docMk/>
            <pc:sldMk cId="146749824" sldId="2147138094"/>
            <ac:spMk id="33" creationId="{2E251419-1F7E-D6B0-2C81-433FDEBFCFCB}"/>
          </ac:spMkLst>
        </pc:spChg>
        <pc:spChg chg="del">
          <ac:chgData name="Oehrli, Stefan" userId="3f36891e-f853-43e7-bcbc-2879a2513833" providerId="ADAL" clId="{BEB5DB81-D722-724F-85CE-75021972ADA7}" dt="2023-04-04T07:57:09.188" v="5704" actId="478"/>
          <ac:spMkLst>
            <pc:docMk/>
            <pc:sldMk cId="146749824" sldId="2147138094"/>
            <ac:spMk id="34" creationId="{715DFC3F-8D2D-53E2-603D-5DA558CDDE9D}"/>
          </ac:spMkLst>
        </pc:spChg>
        <pc:spChg chg="del">
          <ac:chgData name="Oehrli, Stefan" userId="3f36891e-f853-43e7-bcbc-2879a2513833" providerId="ADAL" clId="{BEB5DB81-D722-724F-85CE-75021972ADA7}" dt="2023-04-04T07:57:09.188" v="5704" actId="478"/>
          <ac:spMkLst>
            <pc:docMk/>
            <pc:sldMk cId="146749824" sldId="2147138094"/>
            <ac:spMk id="35" creationId="{C3141446-5F4A-AC67-7D95-BC5FC960D022}"/>
          </ac:spMkLst>
        </pc:spChg>
        <pc:spChg chg="del">
          <ac:chgData name="Oehrli, Stefan" userId="3f36891e-f853-43e7-bcbc-2879a2513833" providerId="ADAL" clId="{BEB5DB81-D722-724F-85CE-75021972ADA7}" dt="2023-04-04T07:57:24.638" v="5706" actId="478"/>
          <ac:spMkLst>
            <pc:docMk/>
            <pc:sldMk cId="146749824" sldId="2147138094"/>
            <ac:spMk id="37" creationId="{73D451B8-804E-AAD4-74D4-C922A168B52A}"/>
          </ac:spMkLst>
        </pc:spChg>
        <pc:spChg chg="del">
          <ac:chgData name="Oehrli, Stefan" userId="3f36891e-f853-43e7-bcbc-2879a2513833" providerId="ADAL" clId="{BEB5DB81-D722-724F-85CE-75021972ADA7}" dt="2023-04-04T07:56:53.695" v="5700" actId="478"/>
          <ac:spMkLst>
            <pc:docMk/>
            <pc:sldMk cId="146749824" sldId="2147138094"/>
            <ac:spMk id="40" creationId="{8C6D2FE7-1A5F-1FC5-1510-3A405E326040}"/>
          </ac:spMkLst>
        </pc:spChg>
        <pc:spChg chg="mod">
          <ac:chgData name="Oehrli, Stefan" userId="3f36891e-f853-43e7-bcbc-2879a2513833" providerId="ADAL" clId="{BEB5DB81-D722-724F-85CE-75021972ADA7}" dt="2023-04-04T07:56:50.997" v="5699" actId="1076"/>
          <ac:spMkLst>
            <pc:docMk/>
            <pc:sldMk cId="146749824" sldId="2147138094"/>
            <ac:spMk id="41" creationId="{C640B0D7-046A-AF4E-2DE7-DC01383FA6DB}"/>
          </ac:spMkLst>
        </pc:spChg>
        <pc:spChg chg="del">
          <ac:chgData name="Oehrli, Stefan" userId="3f36891e-f853-43e7-bcbc-2879a2513833" providerId="ADAL" clId="{BEB5DB81-D722-724F-85CE-75021972ADA7}" dt="2023-04-04T07:56:33.605" v="5696" actId="478"/>
          <ac:spMkLst>
            <pc:docMk/>
            <pc:sldMk cId="146749824" sldId="2147138094"/>
            <ac:spMk id="47" creationId="{8CB71DEB-6AB9-7A51-34D0-AFBECEEE3B79}"/>
          </ac:spMkLst>
        </pc:spChg>
        <pc:spChg chg="del">
          <ac:chgData name="Oehrli, Stefan" userId="3f36891e-f853-43e7-bcbc-2879a2513833" providerId="ADAL" clId="{BEB5DB81-D722-724F-85CE-75021972ADA7}" dt="2023-04-04T07:56:33.605" v="5696" actId="478"/>
          <ac:spMkLst>
            <pc:docMk/>
            <pc:sldMk cId="146749824" sldId="2147138094"/>
            <ac:spMk id="49" creationId="{CDA02043-7937-A050-1D98-F900666B3533}"/>
          </ac:spMkLst>
        </pc:spChg>
        <pc:spChg chg="del">
          <ac:chgData name="Oehrli, Stefan" userId="3f36891e-f853-43e7-bcbc-2879a2513833" providerId="ADAL" clId="{BEB5DB81-D722-724F-85CE-75021972ADA7}" dt="2023-04-04T07:56:33.605" v="5696" actId="478"/>
          <ac:spMkLst>
            <pc:docMk/>
            <pc:sldMk cId="146749824" sldId="2147138094"/>
            <ac:spMk id="50" creationId="{A0F4C490-F9B3-9654-A93D-08BDD7C78727}"/>
          </ac:spMkLst>
        </pc:spChg>
        <pc:spChg chg="del">
          <ac:chgData name="Oehrli, Stefan" userId="3f36891e-f853-43e7-bcbc-2879a2513833" providerId="ADAL" clId="{BEB5DB81-D722-724F-85CE-75021972ADA7}" dt="2023-04-04T07:56:33.605" v="5696" actId="478"/>
          <ac:spMkLst>
            <pc:docMk/>
            <pc:sldMk cId="146749824" sldId="2147138094"/>
            <ac:spMk id="55" creationId="{1C390F95-EB47-4675-C9EA-2BB291A937B8}"/>
          </ac:spMkLst>
        </pc:spChg>
        <pc:spChg chg="del">
          <ac:chgData name="Oehrli, Stefan" userId="3f36891e-f853-43e7-bcbc-2879a2513833" providerId="ADAL" clId="{BEB5DB81-D722-724F-85CE-75021972ADA7}" dt="2023-04-04T07:56:33.605" v="5696" actId="478"/>
          <ac:spMkLst>
            <pc:docMk/>
            <pc:sldMk cId="146749824" sldId="2147138094"/>
            <ac:spMk id="56" creationId="{B4FFEE5F-B0DC-E39D-06B4-E390D4638465}"/>
          </ac:spMkLst>
        </pc:spChg>
        <pc:spChg chg="del">
          <ac:chgData name="Oehrli, Stefan" userId="3f36891e-f853-43e7-bcbc-2879a2513833" providerId="ADAL" clId="{BEB5DB81-D722-724F-85CE-75021972ADA7}" dt="2023-04-04T07:56:33.605" v="5696" actId="478"/>
          <ac:spMkLst>
            <pc:docMk/>
            <pc:sldMk cId="146749824" sldId="2147138094"/>
            <ac:spMk id="57" creationId="{89A56268-330F-2254-914B-C9D24E6D5966}"/>
          </ac:spMkLst>
        </pc:spChg>
        <pc:spChg chg="del">
          <ac:chgData name="Oehrli, Stefan" userId="3f36891e-f853-43e7-bcbc-2879a2513833" providerId="ADAL" clId="{BEB5DB81-D722-724F-85CE-75021972ADA7}" dt="2023-04-04T07:56:33.605" v="5696" actId="478"/>
          <ac:spMkLst>
            <pc:docMk/>
            <pc:sldMk cId="146749824" sldId="2147138094"/>
            <ac:spMk id="58" creationId="{430626FE-4A0A-1C43-5CC2-BBE4F3F20DF0}"/>
          </ac:spMkLst>
        </pc:spChg>
        <pc:spChg chg="del">
          <ac:chgData name="Oehrli, Stefan" userId="3f36891e-f853-43e7-bcbc-2879a2513833" providerId="ADAL" clId="{BEB5DB81-D722-724F-85CE-75021972ADA7}" dt="2023-04-04T07:56:33.605" v="5696" actId="478"/>
          <ac:spMkLst>
            <pc:docMk/>
            <pc:sldMk cId="146749824" sldId="2147138094"/>
            <ac:spMk id="62" creationId="{223BF0A2-147D-7537-0B8E-A56ABE79B4D1}"/>
          </ac:spMkLst>
        </pc:spChg>
        <pc:spChg chg="del">
          <ac:chgData name="Oehrli, Stefan" userId="3f36891e-f853-43e7-bcbc-2879a2513833" providerId="ADAL" clId="{BEB5DB81-D722-724F-85CE-75021972ADA7}" dt="2023-04-04T07:56:33.605" v="5696" actId="478"/>
          <ac:spMkLst>
            <pc:docMk/>
            <pc:sldMk cId="146749824" sldId="2147138094"/>
            <ac:spMk id="63" creationId="{82DE1308-22C5-66DF-EC3B-5C7768058FB9}"/>
          </ac:spMkLst>
        </pc:spChg>
        <pc:spChg chg="del">
          <ac:chgData name="Oehrli, Stefan" userId="3f36891e-f853-43e7-bcbc-2879a2513833" providerId="ADAL" clId="{BEB5DB81-D722-724F-85CE-75021972ADA7}" dt="2023-04-04T07:56:33.605" v="5696" actId="478"/>
          <ac:spMkLst>
            <pc:docMk/>
            <pc:sldMk cId="146749824" sldId="2147138094"/>
            <ac:spMk id="64" creationId="{3A0C56F8-5FC7-DF5A-45E9-3014654522F5}"/>
          </ac:spMkLst>
        </pc:spChg>
        <pc:graphicFrameChg chg="mod modGraphic">
          <ac:chgData name="Oehrli, Stefan" userId="3f36891e-f853-43e7-bcbc-2879a2513833" providerId="ADAL" clId="{BEB5DB81-D722-724F-85CE-75021972ADA7}" dt="2023-04-04T07:56:16.809" v="5695" actId="20577"/>
          <ac:graphicFrameMkLst>
            <pc:docMk/>
            <pc:sldMk cId="146749824" sldId="2147138094"/>
            <ac:graphicFrameMk id="7" creationId="{F28613E1-060F-E801-2F04-703BD0AA3187}"/>
          </ac:graphicFrameMkLst>
        </pc:graphicFrameChg>
      </pc:sldChg>
      <pc:sldChg chg="new del">
        <pc:chgData name="Oehrli, Stefan" userId="3f36891e-f853-43e7-bcbc-2879a2513833" providerId="ADAL" clId="{BEB5DB81-D722-724F-85CE-75021972ADA7}" dt="2023-04-04T08:35:52.959" v="6094" actId="2696"/>
        <pc:sldMkLst>
          <pc:docMk/>
          <pc:sldMk cId="693805704" sldId="2147138095"/>
        </pc:sldMkLst>
      </pc:sldChg>
      <pc:sldChg chg="addSp modSp add del mod modClrScheme chgLayout">
        <pc:chgData name="Oehrli, Stefan" userId="3f36891e-f853-43e7-bcbc-2879a2513833" providerId="ADAL" clId="{BEB5DB81-D722-724F-85CE-75021972ADA7}" dt="2023-04-04T08:35:51.700" v="6093" actId="2696"/>
        <pc:sldMkLst>
          <pc:docMk/>
          <pc:sldMk cId="3873890488" sldId="2147138096"/>
        </pc:sldMkLst>
        <pc:spChg chg="add mod ord">
          <ac:chgData name="Oehrli, Stefan" userId="3f36891e-f853-43e7-bcbc-2879a2513833" providerId="ADAL" clId="{BEB5DB81-D722-724F-85CE-75021972ADA7}" dt="2023-04-04T08:30:09.910" v="5767" actId="700"/>
          <ac:spMkLst>
            <pc:docMk/>
            <pc:sldMk cId="3873890488" sldId="2147138096"/>
            <ac:spMk id="2" creationId="{41338E46-6442-6446-46AC-BB1EFA145EE2}"/>
          </ac:spMkLst>
        </pc:spChg>
        <pc:spChg chg="mod ord">
          <ac:chgData name="Oehrli, Stefan" userId="3f36891e-f853-43e7-bcbc-2879a2513833" providerId="ADAL" clId="{BEB5DB81-D722-724F-85CE-75021972ADA7}" dt="2023-04-04T08:30:09.910" v="5767" actId="700"/>
          <ac:spMkLst>
            <pc:docMk/>
            <pc:sldMk cId="3873890488" sldId="2147138096"/>
            <ac:spMk id="5" creationId="{1478C109-E3A6-05F0-9C76-D28E53CC1708}"/>
          </ac:spMkLst>
        </pc:spChg>
        <pc:spChg chg="mod ord">
          <ac:chgData name="Oehrli, Stefan" userId="3f36891e-f853-43e7-bcbc-2879a2513833" providerId="ADAL" clId="{BEB5DB81-D722-724F-85CE-75021972ADA7}" dt="2023-04-04T08:30:09.910" v="5767" actId="700"/>
          <ac:spMkLst>
            <pc:docMk/>
            <pc:sldMk cId="3873890488" sldId="2147138096"/>
            <ac:spMk id="6" creationId="{D983ECF6-A3DC-FADE-0DC1-EEE55955055E}"/>
          </ac:spMkLst>
        </pc:spChg>
        <pc:spChg chg="mod ord">
          <ac:chgData name="Oehrli, Stefan" userId="3f36891e-f853-43e7-bcbc-2879a2513833" providerId="ADAL" clId="{BEB5DB81-D722-724F-85CE-75021972ADA7}" dt="2023-04-04T08:30:09.910" v="5767" actId="700"/>
          <ac:spMkLst>
            <pc:docMk/>
            <pc:sldMk cId="3873890488" sldId="2147138096"/>
            <ac:spMk id="7" creationId="{C124A808-16DB-889A-9FA2-0EC159F08028}"/>
          </ac:spMkLst>
        </pc:spChg>
        <pc:spChg chg="mod ord">
          <ac:chgData name="Oehrli, Stefan" userId="3f36891e-f853-43e7-bcbc-2879a2513833" providerId="ADAL" clId="{BEB5DB81-D722-724F-85CE-75021972ADA7}" dt="2023-04-04T08:30:09.910" v="5767" actId="700"/>
          <ac:spMkLst>
            <pc:docMk/>
            <pc:sldMk cId="3873890488" sldId="2147138096"/>
            <ac:spMk id="8" creationId="{D6C69559-AFCC-9F44-3767-14E98B80048D}"/>
          </ac:spMkLst>
        </pc:spChg>
        <pc:spChg chg="mod ord">
          <ac:chgData name="Oehrli, Stefan" userId="3f36891e-f853-43e7-bcbc-2879a2513833" providerId="ADAL" clId="{BEB5DB81-D722-724F-85CE-75021972ADA7}" dt="2023-04-04T08:30:09.910" v="5767" actId="700"/>
          <ac:spMkLst>
            <pc:docMk/>
            <pc:sldMk cId="3873890488" sldId="2147138096"/>
            <ac:spMk id="9" creationId="{F1F65E65-F395-1F1E-86BF-B9944CA8B1F8}"/>
          </ac:spMkLst>
        </pc:spChg>
      </pc:sldChg>
      <pc:sldChg chg="addSp delSp modSp new mod ord modClrScheme chgLayout">
        <pc:chgData name="Oehrli, Stefan" userId="3f36891e-f853-43e7-bcbc-2879a2513833" providerId="ADAL" clId="{BEB5DB81-D722-724F-85CE-75021972ADA7}" dt="2023-04-04T08:32:05.206" v="5833" actId="1440"/>
        <pc:sldMkLst>
          <pc:docMk/>
          <pc:sldMk cId="783367747" sldId="2147138097"/>
        </pc:sldMkLst>
        <pc:spChg chg="del mod ord">
          <ac:chgData name="Oehrli, Stefan" userId="3f36891e-f853-43e7-bcbc-2879a2513833" providerId="ADAL" clId="{BEB5DB81-D722-724F-85CE-75021972ADA7}" dt="2023-04-04T08:30:58.312" v="5769" actId="700"/>
          <ac:spMkLst>
            <pc:docMk/>
            <pc:sldMk cId="783367747" sldId="2147138097"/>
            <ac:spMk id="2" creationId="{EE5BB8DA-91A1-43B5-22F8-45F4F123DFB2}"/>
          </ac:spMkLst>
        </pc:spChg>
        <pc:spChg chg="del mod ord">
          <ac:chgData name="Oehrli, Stefan" userId="3f36891e-f853-43e7-bcbc-2879a2513833" providerId="ADAL" clId="{BEB5DB81-D722-724F-85CE-75021972ADA7}" dt="2023-04-04T08:30:58.312" v="5769" actId="700"/>
          <ac:spMkLst>
            <pc:docMk/>
            <pc:sldMk cId="783367747" sldId="2147138097"/>
            <ac:spMk id="3" creationId="{693493AF-0C80-C262-1060-42D73D5FCB5C}"/>
          </ac:spMkLst>
        </pc:spChg>
        <pc:spChg chg="del">
          <ac:chgData name="Oehrli, Stefan" userId="3f36891e-f853-43e7-bcbc-2879a2513833" providerId="ADAL" clId="{BEB5DB81-D722-724F-85CE-75021972ADA7}" dt="2023-04-04T08:30:58.312" v="5769" actId="700"/>
          <ac:spMkLst>
            <pc:docMk/>
            <pc:sldMk cId="783367747" sldId="2147138097"/>
            <ac:spMk id="4" creationId="{2BB7BA35-C4E9-E1DF-5C63-DA64EB77F75F}"/>
          </ac:spMkLst>
        </pc:spChg>
        <pc:spChg chg="mod ord">
          <ac:chgData name="Oehrli, Stefan" userId="3f36891e-f853-43e7-bcbc-2879a2513833" providerId="ADAL" clId="{BEB5DB81-D722-724F-85CE-75021972ADA7}" dt="2023-04-04T08:30:58.312" v="5769" actId="700"/>
          <ac:spMkLst>
            <pc:docMk/>
            <pc:sldMk cId="783367747" sldId="2147138097"/>
            <ac:spMk id="5" creationId="{26EA4C3A-CA5C-283A-A25C-45311C9C1CEA}"/>
          </ac:spMkLst>
        </pc:spChg>
        <pc:spChg chg="del mod ord">
          <ac:chgData name="Oehrli, Stefan" userId="3f36891e-f853-43e7-bcbc-2879a2513833" providerId="ADAL" clId="{BEB5DB81-D722-724F-85CE-75021972ADA7}" dt="2023-04-04T08:30:58.312" v="5769" actId="700"/>
          <ac:spMkLst>
            <pc:docMk/>
            <pc:sldMk cId="783367747" sldId="2147138097"/>
            <ac:spMk id="6" creationId="{19E99F15-D80E-498D-4469-05629006EE85}"/>
          </ac:spMkLst>
        </pc:spChg>
        <pc:spChg chg="mod ord">
          <ac:chgData name="Oehrli, Stefan" userId="3f36891e-f853-43e7-bcbc-2879a2513833" providerId="ADAL" clId="{BEB5DB81-D722-724F-85CE-75021972ADA7}" dt="2023-04-04T08:30:58.312" v="5769" actId="700"/>
          <ac:spMkLst>
            <pc:docMk/>
            <pc:sldMk cId="783367747" sldId="2147138097"/>
            <ac:spMk id="7" creationId="{56D533B8-4332-F626-4927-FCDD71C6BCCD}"/>
          </ac:spMkLst>
        </pc:spChg>
        <pc:spChg chg="add mod ord">
          <ac:chgData name="Oehrli, Stefan" userId="3f36891e-f853-43e7-bcbc-2879a2513833" providerId="ADAL" clId="{BEB5DB81-D722-724F-85CE-75021972ADA7}" dt="2023-04-04T08:31:27.104" v="5774"/>
          <ac:spMkLst>
            <pc:docMk/>
            <pc:sldMk cId="783367747" sldId="2147138097"/>
            <ac:spMk id="8" creationId="{ACDDC423-E697-92D3-8ED9-BEF6CBB23483}"/>
          </ac:spMkLst>
        </pc:spChg>
        <pc:spChg chg="add del mod ord">
          <ac:chgData name="Oehrli, Stefan" userId="3f36891e-f853-43e7-bcbc-2879a2513833" providerId="ADAL" clId="{BEB5DB81-D722-724F-85CE-75021972ADA7}" dt="2023-04-04T08:31:11.712" v="5770"/>
          <ac:spMkLst>
            <pc:docMk/>
            <pc:sldMk cId="783367747" sldId="2147138097"/>
            <ac:spMk id="9" creationId="{18AA05F6-63FC-DCED-A4EA-082E0ADE0DF6}"/>
          </ac:spMkLst>
        </pc:spChg>
        <pc:spChg chg="add mod ord">
          <ac:chgData name="Oehrli, Stefan" userId="3f36891e-f853-43e7-bcbc-2879a2513833" providerId="ADAL" clId="{BEB5DB81-D722-724F-85CE-75021972ADA7}" dt="2023-04-04T08:31:59.259" v="5832" actId="20577"/>
          <ac:spMkLst>
            <pc:docMk/>
            <pc:sldMk cId="783367747" sldId="2147138097"/>
            <ac:spMk id="10" creationId="{EB710A19-30BC-38A8-9E4C-E9484CBB1D4F}"/>
          </ac:spMkLst>
        </pc:spChg>
        <pc:picChg chg="add mod">
          <ac:chgData name="Oehrli, Stefan" userId="3f36891e-f853-43e7-bcbc-2879a2513833" providerId="ADAL" clId="{BEB5DB81-D722-724F-85CE-75021972ADA7}" dt="2023-04-04T08:32:05.206" v="5833" actId="1440"/>
          <ac:picMkLst>
            <pc:docMk/>
            <pc:sldMk cId="783367747" sldId="2147138097"/>
            <ac:picMk id="11" creationId="{C28302DE-AE18-C0E8-F28E-5ED8821FD18E}"/>
          </ac:picMkLst>
        </pc:picChg>
      </pc:sldChg>
      <pc:sldChg chg="addSp delSp modSp add mod">
        <pc:chgData name="Oehrli, Stefan" userId="3f36891e-f853-43e7-bcbc-2879a2513833" providerId="ADAL" clId="{BEB5DB81-D722-724F-85CE-75021972ADA7}" dt="2023-04-04T08:33:30.947" v="5904" actId="20577"/>
        <pc:sldMkLst>
          <pc:docMk/>
          <pc:sldMk cId="3995055900" sldId="2147138098"/>
        </pc:sldMkLst>
        <pc:spChg chg="add del mod">
          <ac:chgData name="Oehrli, Stefan" userId="3f36891e-f853-43e7-bcbc-2879a2513833" providerId="ADAL" clId="{BEB5DB81-D722-724F-85CE-75021972ADA7}" dt="2023-04-04T08:32:52.600" v="5837"/>
          <ac:spMkLst>
            <pc:docMk/>
            <pc:sldMk cId="3995055900" sldId="2147138098"/>
            <ac:spMk id="3" creationId="{E416B25E-5372-AEED-6B21-5B85DBD4C6B4}"/>
          </ac:spMkLst>
        </pc:spChg>
        <pc:spChg chg="mod">
          <ac:chgData name="Oehrli, Stefan" userId="3f36891e-f853-43e7-bcbc-2879a2513833" providerId="ADAL" clId="{BEB5DB81-D722-724F-85CE-75021972ADA7}" dt="2023-04-04T08:33:30.947" v="5904" actId="20577"/>
          <ac:spMkLst>
            <pc:docMk/>
            <pc:sldMk cId="3995055900" sldId="2147138098"/>
            <ac:spMk id="10" creationId="{EB710A19-30BC-38A8-9E4C-E9484CBB1D4F}"/>
          </ac:spMkLst>
        </pc:spChg>
        <pc:picChg chg="add mod">
          <ac:chgData name="Oehrli, Stefan" userId="3f36891e-f853-43e7-bcbc-2879a2513833" providerId="ADAL" clId="{BEB5DB81-D722-724F-85CE-75021972ADA7}" dt="2023-04-04T08:32:58.932" v="5838" actId="1440"/>
          <ac:picMkLst>
            <pc:docMk/>
            <pc:sldMk cId="3995055900" sldId="2147138098"/>
            <ac:picMk id="4" creationId="{F0786668-466D-F4D1-B8D8-2379C6C189A8}"/>
          </ac:picMkLst>
        </pc:picChg>
        <pc:picChg chg="del">
          <ac:chgData name="Oehrli, Stefan" userId="3f36891e-f853-43e7-bcbc-2879a2513833" providerId="ADAL" clId="{BEB5DB81-D722-724F-85CE-75021972ADA7}" dt="2023-04-04T08:32:18.724" v="5836" actId="478"/>
          <ac:picMkLst>
            <pc:docMk/>
            <pc:sldMk cId="3995055900" sldId="2147138098"/>
            <ac:picMk id="11" creationId="{C28302DE-AE18-C0E8-F28E-5ED8821FD18E}"/>
          </ac:picMkLst>
        </pc:picChg>
      </pc:sldChg>
      <pc:sldChg chg="addSp delSp modSp add mod">
        <pc:chgData name="Oehrli, Stefan" userId="3f36891e-f853-43e7-bcbc-2879a2513833" providerId="ADAL" clId="{BEB5DB81-D722-724F-85CE-75021972ADA7}" dt="2023-04-04T08:38:44.702" v="6113"/>
        <pc:sldMkLst>
          <pc:docMk/>
          <pc:sldMk cId="2392979661" sldId="2147138099"/>
        </pc:sldMkLst>
        <pc:spChg chg="add del mod">
          <ac:chgData name="Oehrli, Stefan" userId="3f36891e-f853-43e7-bcbc-2879a2513833" providerId="ADAL" clId="{BEB5DB81-D722-724F-85CE-75021972ADA7}" dt="2023-04-04T08:37:20.517" v="6101"/>
          <ac:spMkLst>
            <pc:docMk/>
            <pc:sldMk cId="2392979661" sldId="2147138099"/>
            <ac:spMk id="3" creationId="{50BBE231-EF6E-2160-7D26-34EAABBC4033}"/>
          </ac:spMkLst>
        </pc:spChg>
        <pc:spChg chg="mod">
          <ac:chgData name="Oehrli, Stefan" userId="3f36891e-f853-43e7-bcbc-2879a2513833" providerId="ADAL" clId="{BEB5DB81-D722-724F-85CE-75021972ADA7}" dt="2023-04-04T08:38:44.702" v="6113"/>
          <ac:spMkLst>
            <pc:docMk/>
            <pc:sldMk cId="2392979661" sldId="2147138099"/>
            <ac:spMk id="10" creationId="{EB710A19-30BC-38A8-9E4C-E9484CBB1D4F}"/>
          </ac:spMkLst>
        </pc:spChg>
        <pc:picChg chg="del">
          <ac:chgData name="Oehrli, Stefan" userId="3f36891e-f853-43e7-bcbc-2879a2513833" providerId="ADAL" clId="{BEB5DB81-D722-724F-85CE-75021972ADA7}" dt="2023-04-04T08:34:02.982" v="5926" actId="478"/>
          <ac:picMkLst>
            <pc:docMk/>
            <pc:sldMk cId="2392979661" sldId="2147138099"/>
            <ac:picMk id="4" creationId="{F0786668-466D-F4D1-B8D8-2379C6C189A8}"/>
          </ac:picMkLst>
        </pc:picChg>
        <pc:picChg chg="add mod">
          <ac:chgData name="Oehrli, Stefan" userId="3f36891e-f853-43e7-bcbc-2879a2513833" providerId="ADAL" clId="{BEB5DB81-D722-724F-85CE-75021972ADA7}" dt="2023-04-04T08:37:27.397" v="6102" actId="1440"/>
          <ac:picMkLst>
            <pc:docMk/>
            <pc:sldMk cId="2392979661" sldId="2147138099"/>
            <ac:picMk id="6" creationId="{6DD28763-FE02-91A5-065F-50CBC34579AC}"/>
          </ac:picMkLst>
        </pc:picChg>
      </pc:sldChg>
      <pc:sldChg chg="addSp delSp modSp add mod">
        <pc:chgData name="Oehrli, Stefan" userId="3f36891e-f853-43e7-bcbc-2879a2513833" providerId="ADAL" clId="{BEB5DB81-D722-724F-85CE-75021972ADA7}" dt="2023-04-04T08:46:30.548" v="6166" actId="1076"/>
        <pc:sldMkLst>
          <pc:docMk/>
          <pc:sldMk cId="4134112622" sldId="2147138100"/>
        </pc:sldMkLst>
        <pc:spChg chg="add del">
          <ac:chgData name="Oehrli, Stefan" userId="3f36891e-f853-43e7-bcbc-2879a2513833" providerId="ADAL" clId="{BEB5DB81-D722-724F-85CE-75021972ADA7}" dt="2023-04-04T08:46:10.244" v="6160"/>
          <ac:spMkLst>
            <pc:docMk/>
            <pc:sldMk cId="4134112622" sldId="2147138100"/>
            <ac:spMk id="3" creationId="{50BBE231-EF6E-2160-7D26-34EAABBC4033}"/>
          </ac:spMkLst>
        </pc:spChg>
        <pc:spChg chg="mod">
          <ac:chgData name="Oehrli, Stefan" userId="3f36891e-f853-43e7-bcbc-2879a2513833" providerId="ADAL" clId="{BEB5DB81-D722-724F-85CE-75021972ADA7}" dt="2023-04-04T08:45:36.727" v="6151" actId="20577"/>
          <ac:spMkLst>
            <pc:docMk/>
            <pc:sldMk cId="4134112622" sldId="2147138100"/>
            <ac:spMk id="10" creationId="{EB710A19-30BC-38A8-9E4C-E9484CBB1D4F}"/>
          </ac:spMkLst>
        </pc:spChg>
        <pc:picChg chg="add del mod">
          <ac:chgData name="Oehrli, Stefan" userId="3f36891e-f853-43e7-bcbc-2879a2513833" providerId="ADAL" clId="{BEB5DB81-D722-724F-85CE-75021972ADA7}" dt="2023-04-04T08:45:21.582" v="6145"/>
          <ac:picMkLst>
            <pc:docMk/>
            <pc:sldMk cId="4134112622" sldId="2147138100"/>
            <ac:picMk id="2" creationId="{5E88D90A-937E-79ED-C151-FD6938C514D1}"/>
          </ac:picMkLst>
        </pc:picChg>
        <pc:picChg chg="add mod">
          <ac:chgData name="Oehrli, Stefan" userId="3f36891e-f853-43e7-bcbc-2879a2513833" providerId="ADAL" clId="{BEB5DB81-D722-724F-85CE-75021972ADA7}" dt="2023-04-04T08:46:30.548" v="6166" actId="1076"/>
          <ac:picMkLst>
            <pc:docMk/>
            <pc:sldMk cId="4134112622" sldId="2147138100"/>
            <ac:picMk id="4" creationId="{CBF71A2D-552D-7678-F913-69D79077B51E}"/>
          </ac:picMkLst>
        </pc:picChg>
        <pc:picChg chg="add mod">
          <ac:chgData name="Oehrli, Stefan" userId="3f36891e-f853-43e7-bcbc-2879a2513833" providerId="ADAL" clId="{BEB5DB81-D722-724F-85CE-75021972ADA7}" dt="2023-04-04T08:46:24.580" v="6164" actId="1076"/>
          <ac:picMkLst>
            <pc:docMk/>
            <pc:sldMk cId="4134112622" sldId="2147138100"/>
            <ac:picMk id="6" creationId="{AC4F28CE-7E75-157C-3B98-D4C2F352DAD2}"/>
          </ac:picMkLst>
        </pc:picChg>
      </pc:sldChg>
      <pc:sldChg chg="addSp delSp modSp add mod ord">
        <pc:chgData name="Oehrli, Stefan" userId="3f36891e-f853-43e7-bcbc-2879a2513833" providerId="ADAL" clId="{BEB5DB81-D722-724F-85CE-75021972ADA7}" dt="2023-04-04T08:45:52.064" v="6156" actId="1076"/>
        <pc:sldMkLst>
          <pc:docMk/>
          <pc:sldMk cId="1824643830" sldId="2147138101"/>
        </pc:sldMkLst>
        <pc:spChg chg="add del">
          <ac:chgData name="Oehrli, Stefan" userId="3f36891e-f853-43e7-bcbc-2879a2513833" providerId="ADAL" clId="{BEB5DB81-D722-724F-85CE-75021972ADA7}" dt="2023-04-04T08:44:55.590" v="6135"/>
          <ac:spMkLst>
            <pc:docMk/>
            <pc:sldMk cId="1824643830" sldId="2147138101"/>
            <ac:spMk id="3" creationId="{50BBE231-EF6E-2160-7D26-34EAABBC4033}"/>
          </ac:spMkLst>
        </pc:spChg>
        <pc:spChg chg="mod">
          <ac:chgData name="Oehrli, Stefan" userId="3f36891e-f853-43e7-bcbc-2879a2513833" providerId="ADAL" clId="{BEB5DB81-D722-724F-85CE-75021972ADA7}" dt="2023-04-04T08:45:33.310" v="6149" actId="21"/>
          <ac:spMkLst>
            <pc:docMk/>
            <pc:sldMk cId="1824643830" sldId="2147138101"/>
            <ac:spMk id="10" creationId="{EB710A19-30BC-38A8-9E4C-E9484CBB1D4F}"/>
          </ac:spMkLst>
        </pc:spChg>
        <pc:picChg chg="add del mod">
          <ac:chgData name="Oehrli, Stefan" userId="3f36891e-f853-43e7-bcbc-2879a2513833" providerId="ADAL" clId="{BEB5DB81-D722-724F-85CE-75021972ADA7}" dt="2023-04-04T08:44:39.839" v="6133"/>
          <ac:picMkLst>
            <pc:docMk/>
            <pc:sldMk cId="1824643830" sldId="2147138101"/>
            <ac:picMk id="2" creationId="{84DE6D42-F6FE-1E8E-EBFE-B99CF5E77D66}"/>
          </ac:picMkLst>
        </pc:picChg>
        <pc:picChg chg="add del">
          <ac:chgData name="Oehrli, Stefan" userId="3f36891e-f853-43e7-bcbc-2879a2513833" providerId="ADAL" clId="{BEB5DB81-D722-724F-85CE-75021972ADA7}" dt="2023-04-04T08:45:11.947" v="6142" actId="21"/>
          <ac:picMkLst>
            <pc:docMk/>
            <pc:sldMk cId="1824643830" sldId="2147138101"/>
            <ac:picMk id="4" creationId="{9B3FE688-6D83-599A-6DF5-504E24D7B768}"/>
          </ac:picMkLst>
        </pc:picChg>
        <pc:picChg chg="add mod">
          <ac:chgData name="Oehrli, Stefan" userId="3f36891e-f853-43e7-bcbc-2879a2513833" providerId="ADAL" clId="{BEB5DB81-D722-724F-85CE-75021972ADA7}" dt="2023-04-04T08:45:44.487" v="6153" actId="1076"/>
          <ac:picMkLst>
            <pc:docMk/>
            <pc:sldMk cId="1824643830" sldId="2147138101"/>
            <ac:picMk id="6" creationId="{2730AADF-A5C3-DCBD-A6E1-C1049C88C1B8}"/>
          </ac:picMkLst>
        </pc:picChg>
        <pc:picChg chg="add mod">
          <ac:chgData name="Oehrli, Stefan" userId="3f36891e-f853-43e7-bcbc-2879a2513833" providerId="ADAL" clId="{BEB5DB81-D722-724F-85CE-75021972ADA7}" dt="2023-04-04T08:45:52.064" v="6156" actId="1076"/>
          <ac:picMkLst>
            <pc:docMk/>
            <pc:sldMk cId="1824643830" sldId="2147138101"/>
            <ac:picMk id="9" creationId="{596AEC4F-D3BA-274F-CB04-21124BAD20FE}"/>
          </ac:picMkLst>
        </pc:picChg>
      </pc:sldChg>
      <pc:sldChg chg="addSp delSp modSp add mod">
        <pc:chgData name="Oehrli, Stefan" userId="3f36891e-f853-43e7-bcbc-2879a2513833" providerId="ADAL" clId="{BEB5DB81-D722-724F-85CE-75021972ADA7}" dt="2023-04-04T08:36:56.192" v="6100" actId="1440"/>
        <pc:sldMkLst>
          <pc:docMk/>
          <pc:sldMk cId="3480061740" sldId="2147138102"/>
        </pc:sldMkLst>
        <pc:spChg chg="del">
          <ac:chgData name="Oehrli, Stefan" userId="3f36891e-f853-43e7-bcbc-2879a2513833" providerId="ADAL" clId="{BEB5DB81-D722-724F-85CE-75021972ADA7}" dt="2023-04-04T08:36:43.771" v="6095"/>
          <ac:spMkLst>
            <pc:docMk/>
            <pc:sldMk cId="3480061740" sldId="2147138102"/>
            <ac:spMk id="3" creationId="{50BBE231-EF6E-2160-7D26-34EAABBC4033}"/>
          </ac:spMkLst>
        </pc:spChg>
        <pc:spChg chg="mod">
          <ac:chgData name="Oehrli, Stefan" userId="3f36891e-f853-43e7-bcbc-2879a2513833" providerId="ADAL" clId="{BEB5DB81-D722-724F-85CE-75021972ADA7}" dt="2023-04-04T08:34:50.723" v="6002" actId="20577"/>
          <ac:spMkLst>
            <pc:docMk/>
            <pc:sldMk cId="3480061740" sldId="2147138102"/>
            <ac:spMk id="10" creationId="{EB710A19-30BC-38A8-9E4C-E9484CBB1D4F}"/>
          </ac:spMkLst>
        </pc:spChg>
        <pc:picChg chg="add mod">
          <ac:chgData name="Oehrli, Stefan" userId="3f36891e-f853-43e7-bcbc-2879a2513833" providerId="ADAL" clId="{BEB5DB81-D722-724F-85CE-75021972ADA7}" dt="2023-04-04T08:36:56.192" v="6100" actId="1440"/>
          <ac:picMkLst>
            <pc:docMk/>
            <pc:sldMk cId="3480061740" sldId="2147138102"/>
            <ac:picMk id="2" creationId="{81B29BA5-23DD-3828-3D3A-ED5D1CCAB6B3}"/>
          </ac:picMkLst>
        </pc:picChg>
      </pc:sldChg>
      <pc:sldChg chg="addSp delSp modSp add mod">
        <pc:chgData name="Oehrli, Stefan" userId="3f36891e-f853-43e7-bcbc-2879a2513833" providerId="ADAL" clId="{BEB5DB81-D722-724F-85CE-75021972ADA7}" dt="2023-04-04T08:39:54.361" v="6115" actId="1440"/>
        <pc:sldMkLst>
          <pc:docMk/>
          <pc:sldMk cId="524717567" sldId="2147138103"/>
        </pc:sldMkLst>
        <pc:spChg chg="del">
          <ac:chgData name="Oehrli, Stefan" userId="3f36891e-f853-43e7-bcbc-2879a2513833" providerId="ADAL" clId="{BEB5DB81-D722-724F-85CE-75021972ADA7}" dt="2023-04-04T08:39:46.600" v="6114"/>
          <ac:spMkLst>
            <pc:docMk/>
            <pc:sldMk cId="524717567" sldId="2147138103"/>
            <ac:spMk id="3" creationId="{50BBE231-EF6E-2160-7D26-34EAABBC4033}"/>
          </ac:spMkLst>
        </pc:spChg>
        <pc:spChg chg="mod">
          <ac:chgData name="Oehrli, Stefan" userId="3f36891e-f853-43e7-bcbc-2879a2513833" providerId="ADAL" clId="{BEB5DB81-D722-724F-85CE-75021972ADA7}" dt="2023-04-04T08:35:12.132" v="6049" actId="20577"/>
          <ac:spMkLst>
            <pc:docMk/>
            <pc:sldMk cId="524717567" sldId="2147138103"/>
            <ac:spMk id="10" creationId="{EB710A19-30BC-38A8-9E4C-E9484CBB1D4F}"/>
          </ac:spMkLst>
        </pc:spChg>
        <pc:picChg chg="add mod">
          <ac:chgData name="Oehrli, Stefan" userId="3f36891e-f853-43e7-bcbc-2879a2513833" providerId="ADAL" clId="{BEB5DB81-D722-724F-85CE-75021972ADA7}" dt="2023-04-04T08:39:54.361" v="6115" actId="1440"/>
          <ac:picMkLst>
            <pc:docMk/>
            <pc:sldMk cId="524717567" sldId="2147138103"/>
            <ac:picMk id="2" creationId="{4E77313A-1512-96BE-AB0B-C92A0851F6F1}"/>
          </ac:picMkLst>
        </pc:picChg>
      </pc:sldChg>
      <pc:sldChg chg="addSp delSp modSp add mod">
        <pc:chgData name="Oehrli, Stefan" userId="3f36891e-f853-43e7-bcbc-2879a2513833" providerId="ADAL" clId="{BEB5DB81-D722-724F-85CE-75021972ADA7}" dt="2023-04-04T08:49:31.022" v="6259" actId="1440"/>
        <pc:sldMkLst>
          <pc:docMk/>
          <pc:sldMk cId="3009414584" sldId="2147138104"/>
        </pc:sldMkLst>
        <pc:spChg chg="del mod">
          <ac:chgData name="Oehrli, Stefan" userId="3f36891e-f853-43e7-bcbc-2879a2513833" providerId="ADAL" clId="{BEB5DB81-D722-724F-85CE-75021972ADA7}" dt="2023-04-04T08:49:22.814" v="6256"/>
          <ac:spMkLst>
            <pc:docMk/>
            <pc:sldMk cId="3009414584" sldId="2147138104"/>
            <ac:spMk id="3" creationId="{50BBE231-EF6E-2160-7D26-34EAABBC4033}"/>
          </ac:spMkLst>
        </pc:spChg>
        <pc:spChg chg="mod">
          <ac:chgData name="Oehrli, Stefan" userId="3f36891e-f853-43e7-bcbc-2879a2513833" providerId="ADAL" clId="{BEB5DB81-D722-724F-85CE-75021972ADA7}" dt="2023-04-04T08:49:10.889" v="6254" actId="5793"/>
          <ac:spMkLst>
            <pc:docMk/>
            <pc:sldMk cId="3009414584" sldId="2147138104"/>
            <ac:spMk id="10" creationId="{EB710A19-30BC-38A8-9E4C-E9484CBB1D4F}"/>
          </ac:spMkLst>
        </pc:spChg>
        <pc:picChg chg="add mod">
          <ac:chgData name="Oehrli, Stefan" userId="3f36891e-f853-43e7-bcbc-2879a2513833" providerId="ADAL" clId="{BEB5DB81-D722-724F-85CE-75021972ADA7}" dt="2023-04-04T08:49:31.022" v="6259" actId="1440"/>
          <ac:picMkLst>
            <pc:docMk/>
            <pc:sldMk cId="3009414584" sldId="2147138104"/>
            <ac:picMk id="2" creationId="{5E4E066B-776C-3B4F-30E2-FDB257D40712}"/>
          </ac:picMkLst>
        </pc:picChg>
      </pc:sldChg>
    </pc:docChg>
  </pc:docChgLst>
  <pc:docChgLst>
    <pc:chgData name="Oehrli, Stefan" userId="3f36891e-f853-43e7-bcbc-2879a2513833" providerId="ADAL" clId="{8AF65D7D-52A3-694C-B004-91F835AC7E11}"/>
    <pc:docChg chg="delSld modSection">
      <pc:chgData name="Oehrli, Stefan" userId="3f36891e-f853-43e7-bcbc-2879a2513833" providerId="ADAL" clId="{8AF65D7D-52A3-694C-B004-91F835AC7E11}" dt="2023-08-23T09:07:38.902" v="44" actId="2696"/>
      <pc:docMkLst>
        <pc:docMk/>
      </pc:docMkLst>
      <pc:sldChg chg="del">
        <pc:chgData name="Oehrli, Stefan" userId="3f36891e-f853-43e7-bcbc-2879a2513833" providerId="ADAL" clId="{8AF65D7D-52A3-694C-B004-91F835AC7E11}" dt="2023-08-23T09:07:38.856" v="29" actId="2696"/>
        <pc:sldMkLst>
          <pc:docMk/>
          <pc:sldMk cId="3637957850" sldId="462"/>
        </pc:sldMkLst>
      </pc:sldChg>
      <pc:sldChg chg="del">
        <pc:chgData name="Oehrli, Stefan" userId="3f36891e-f853-43e7-bcbc-2879a2513833" providerId="ADAL" clId="{8AF65D7D-52A3-694C-B004-91F835AC7E11}" dt="2023-08-23T09:07:38.832" v="26" actId="2696"/>
        <pc:sldMkLst>
          <pc:docMk/>
          <pc:sldMk cId="472890992" sldId="463"/>
        </pc:sldMkLst>
      </pc:sldChg>
      <pc:sldChg chg="del">
        <pc:chgData name="Oehrli, Stefan" userId="3f36891e-f853-43e7-bcbc-2879a2513833" providerId="ADAL" clId="{8AF65D7D-52A3-694C-B004-91F835AC7E11}" dt="2023-08-23T09:07:38.822" v="16" actId="2696"/>
        <pc:sldMkLst>
          <pc:docMk/>
          <pc:sldMk cId="1625272212" sldId="464"/>
        </pc:sldMkLst>
      </pc:sldChg>
      <pc:sldChg chg="del">
        <pc:chgData name="Oehrli, Stefan" userId="3f36891e-f853-43e7-bcbc-2879a2513833" providerId="ADAL" clId="{8AF65D7D-52A3-694C-B004-91F835AC7E11}" dt="2023-08-23T09:07:38.864" v="40" actId="2696"/>
        <pc:sldMkLst>
          <pc:docMk/>
          <pc:sldMk cId="3850440555" sldId="465"/>
        </pc:sldMkLst>
      </pc:sldChg>
      <pc:sldChg chg="del">
        <pc:chgData name="Oehrli, Stefan" userId="3f36891e-f853-43e7-bcbc-2879a2513833" providerId="ADAL" clId="{8AF65D7D-52A3-694C-B004-91F835AC7E11}" dt="2023-08-23T09:07:38.821" v="15" actId="2696"/>
        <pc:sldMkLst>
          <pc:docMk/>
          <pc:sldMk cId="936731009" sldId="466"/>
        </pc:sldMkLst>
      </pc:sldChg>
      <pc:sldChg chg="del">
        <pc:chgData name="Oehrli, Stefan" userId="3f36891e-f853-43e7-bcbc-2879a2513833" providerId="ADAL" clId="{8AF65D7D-52A3-694C-B004-91F835AC7E11}" dt="2023-08-23T09:07:38.823" v="17" actId="2696"/>
        <pc:sldMkLst>
          <pc:docMk/>
          <pc:sldMk cId="3156609275" sldId="467"/>
        </pc:sldMkLst>
      </pc:sldChg>
      <pc:sldChg chg="del">
        <pc:chgData name="Oehrli, Stefan" userId="3f36891e-f853-43e7-bcbc-2879a2513833" providerId="ADAL" clId="{8AF65D7D-52A3-694C-B004-91F835AC7E11}" dt="2023-08-23T09:07:38.806" v="7" actId="2696"/>
        <pc:sldMkLst>
          <pc:docMk/>
          <pc:sldMk cId="97941229" sldId="468"/>
        </pc:sldMkLst>
      </pc:sldChg>
      <pc:sldChg chg="del">
        <pc:chgData name="Oehrli, Stefan" userId="3f36891e-f853-43e7-bcbc-2879a2513833" providerId="ADAL" clId="{8AF65D7D-52A3-694C-B004-91F835AC7E11}" dt="2023-08-23T09:07:38.814" v="8" actId="2696"/>
        <pc:sldMkLst>
          <pc:docMk/>
          <pc:sldMk cId="3036863141" sldId="472"/>
        </pc:sldMkLst>
      </pc:sldChg>
      <pc:sldChg chg="del">
        <pc:chgData name="Oehrli, Stefan" userId="3f36891e-f853-43e7-bcbc-2879a2513833" providerId="ADAL" clId="{8AF65D7D-52A3-694C-B004-91F835AC7E11}" dt="2023-08-23T09:07:38.831" v="25" actId="2696"/>
        <pc:sldMkLst>
          <pc:docMk/>
          <pc:sldMk cId="1007766103" sldId="2147138092"/>
        </pc:sldMkLst>
      </pc:sldChg>
      <pc:sldChg chg="del">
        <pc:chgData name="Oehrli, Stefan" userId="3f36891e-f853-43e7-bcbc-2879a2513833" providerId="ADAL" clId="{8AF65D7D-52A3-694C-B004-91F835AC7E11}" dt="2023-08-23T09:07:38.883" v="42" actId="2696"/>
        <pc:sldMkLst>
          <pc:docMk/>
          <pc:sldMk cId="458820387" sldId="2147138093"/>
        </pc:sldMkLst>
      </pc:sldChg>
      <pc:sldChg chg="del">
        <pc:chgData name="Oehrli, Stefan" userId="3f36891e-f853-43e7-bcbc-2879a2513833" providerId="ADAL" clId="{8AF65D7D-52A3-694C-B004-91F835AC7E11}" dt="2023-08-23T09:07:38.829" v="22" actId="2696"/>
        <pc:sldMkLst>
          <pc:docMk/>
          <pc:sldMk cId="4201040755" sldId="2147138094"/>
        </pc:sldMkLst>
      </pc:sldChg>
      <pc:sldChg chg="del">
        <pc:chgData name="Oehrli, Stefan" userId="3f36891e-f853-43e7-bcbc-2879a2513833" providerId="ADAL" clId="{8AF65D7D-52A3-694C-B004-91F835AC7E11}" dt="2023-08-23T09:07:38.858" v="31" actId="2696"/>
        <pc:sldMkLst>
          <pc:docMk/>
          <pc:sldMk cId="2619521435" sldId="2147138095"/>
        </pc:sldMkLst>
      </pc:sldChg>
      <pc:sldChg chg="del">
        <pc:chgData name="Oehrli, Stefan" userId="3f36891e-f853-43e7-bcbc-2879a2513833" providerId="ADAL" clId="{8AF65D7D-52A3-694C-B004-91F835AC7E11}" dt="2023-08-23T09:07:38.821" v="14" actId="2696"/>
        <pc:sldMkLst>
          <pc:docMk/>
          <pc:sldMk cId="4242205374" sldId="2147138096"/>
        </pc:sldMkLst>
      </pc:sldChg>
      <pc:sldChg chg="del">
        <pc:chgData name="Oehrli, Stefan" userId="3f36891e-f853-43e7-bcbc-2879a2513833" providerId="ADAL" clId="{8AF65D7D-52A3-694C-B004-91F835AC7E11}" dt="2023-08-23T09:07:38.801" v="3" actId="2696"/>
        <pc:sldMkLst>
          <pc:docMk/>
          <pc:sldMk cId="291683142" sldId="2147138097"/>
        </pc:sldMkLst>
      </pc:sldChg>
      <pc:sldChg chg="del">
        <pc:chgData name="Oehrli, Stefan" userId="3f36891e-f853-43e7-bcbc-2879a2513833" providerId="ADAL" clId="{8AF65D7D-52A3-694C-B004-91F835AC7E11}" dt="2023-08-23T09:07:38.820" v="13" actId="2696"/>
        <pc:sldMkLst>
          <pc:docMk/>
          <pc:sldMk cId="2165718264" sldId="2147138098"/>
        </pc:sldMkLst>
      </pc:sldChg>
      <pc:sldChg chg="del">
        <pc:chgData name="Oehrli, Stefan" userId="3f36891e-f853-43e7-bcbc-2879a2513833" providerId="ADAL" clId="{8AF65D7D-52A3-694C-B004-91F835AC7E11}" dt="2023-08-23T09:07:38.819" v="12" actId="2696"/>
        <pc:sldMkLst>
          <pc:docMk/>
          <pc:sldMk cId="3599430945" sldId="2147138099"/>
        </pc:sldMkLst>
      </pc:sldChg>
      <pc:sldChg chg="del">
        <pc:chgData name="Oehrli, Stefan" userId="3f36891e-f853-43e7-bcbc-2879a2513833" providerId="ADAL" clId="{8AF65D7D-52A3-694C-B004-91F835AC7E11}" dt="2023-08-23T09:07:38.824" v="18" actId="2696"/>
        <pc:sldMkLst>
          <pc:docMk/>
          <pc:sldMk cId="1136370493" sldId="2147138100"/>
        </pc:sldMkLst>
      </pc:sldChg>
      <pc:sldChg chg="del">
        <pc:chgData name="Oehrli, Stefan" userId="3f36891e-f853-43e7-bcbc-2879a2513833" providerId="ADAL" clId="{8AF65D7D-52A3-694C-B004-91F835AC7E11}" dt="2023-08-23T09:07:38.825" v="19" actId="2696"/>
        <pc:sldMkLst>
          <pc:docMk/>
          <pc:sldMk cId="1460390289" sldId="2147138101"/>
        </pc:sldMkLst>
      </pc:sldChg>
      <pc:sldChg chg="del">
        <pc:chgData name="Oehrli, Stefan" userId="3f36891e-f853-43e7-bcbc-2879a2513833" providerId="ADAL" clId="{8AF65D7D-52A3-694C-B004-91F835AC7E11}" dt="2023-08-23T09:07:38.818" v="11" actId="2696"/>
        <pc:sldMkLst>
          <pc:docMk/>
          <pc:sldMk cId="4224754524" sldId="2147138102"/>
        </pc:sldMkLst>
      </pc:sldChg>
      <pc:sldChg chg="del">
        <pc:chgData name="Oehrli, Stefan" userId="3f36891e-f853-43e7-bcbc-2879a2513833" providerId="ADAL" clId="{8AF65D7D-52A3-694C-B004-91F835AC7E11}" dt="2023-08-23T09:07:38.862" v="37" actId="2696"/>
        <pc:sldMkLst>
          <pc:docMk/>
          <pc:sldMk cId="2940822937" sldId="2147138103"/>
        </pc:sldMkLst>
      </pc:sldChg>
      <pc:sldChg chg="del">
        <pc:chgData name="Oehrli, Stefan" userId="3f36891e-f853-43e7-bcbc-2879a2513833" providerId="ADAL" clId="{8AF65D7D-52A3-694C-B004-91F835AC7E11}" dt="2023-08-23T09:07:38.803" v="5" actId="2696"/>
        <pc:sldMkLst>
          <pc:docMk/>
          <pc:sldMk cId="1680546933" sldId="2147138157"/>
        </pc:sldMkLst>
      </pc:sldChg>
      <pc:sldChg chg="del">
        <pc:chgData name="Oehrli, Stefan" userId="3f36891e-f853-43e7-bcbc-2879a2513833" providerId="ADAL" clId="{8AF65D7D-52A3-694C-B004-91F835AC7E11}" dt="2023-08-23T09:07:38.860" v="34" actId="2696"/>
        <pc:sldMkLst>
          <pc:docMk/>
          <pc:sldMk cId="81241993" sldId="2147138158"/>
        </pc:sldMkLst>
      </pc:sldChg>
      <pc:sldChg chg="del">
        <pc:chgData name="Oehrli, Stefan" userId="3f36891e-f853-43e7-bcbc-2879a2513833" providerId="ADAL" clId="{8AF65D7D-52A3-694C-B004-91F835AC7E11}" dt="2023-08-23T09:07:38.861" v="36" actId="2696"/>
        <pc:sldMkLst>
          <pc:docMk/>
          <pc:sldMk cId="2106918084" sldId="2147138159"/>
        </pc:sldMkLst>
      </pc:sldChg>
      <pc:sldChg chg="del">
        <pc:chgData name="Oehrli, Stefan" userId="3f36891e-f853-43e7-bcbc-2879a2513833" providerId="ADAL" clId="{8AF65D7D-52A3-694C-B004-91F835AC7E11}" dt="2023-08-23T09:07:38.830" v="23" actId="2696"/>
        <pc:sldMkLst>
          <pc:docMk/>
          <pc:sldMk cId="2239922136" sldId="2147138160"/>
        </pc:sldMkLst>
      </pc:sldChg>
      <pc:sldChg chg="del">
        <pc:chgData name="Oehrli, Stefan" userId="3f36891e-f853-43e7-bcbc-2879a2513833" providerId="ADAL" clId="{8AF65D7D-52A3-694C-B004-91F835AC7E11}" dt="2023-08-23T09:07:38.861" v="35" actId="2696"/>
        <pc:sldMkLst>
          <pc:docMk/>
          <pc:sldMk cId="3885212717" sldId="2147138161"/>
        </pc:sldMkLst>
      </pc:sldChg>
      <pc:sldChg chg="del">
        <pc:chgData name="Oehrli, Stefan" userId="3f36891e-f853-43e7-bcbc-2879a2513833" providerId="ADAL" clId="{8AF65D7D-52A3-694C-B004-91F835AC7E11}" dt="2023-08-23T09:07:38.817" v="10" actId="2696"/>
        <pc:sldMkLst>
          <pc:docMk/>
          <pc:sldMk cId="1472515380" sldId="2147138162"/>
        </pc:sldMkLst>
      </pc:sldChg>
      <pc:sldChg chg="del">
        <pc:chgData name="Oehrli, Stefan" userId="3f36891e-f853-43e7-bcbc-2879a2513833" providerId="ADAL" clId="{8AF65D7D-52A3-694C-B004-91F835AC7E11}" dt="2023-08-23T09:07:38.802" v="4" actId="2696"/>
        <pc:sldMkLst>
          <pc:docMk/>
          <pc:sldMk cId="1126432912" sldId="2147138163"/>
        </pc:sldMkLst>
      </pc:sldChg>
      <pc:sldChg chg="del">
        <pc:chgData name="Oehrli, Stefan" userId="3f36891e-f853-43e7-bcbc-2879a2513833" providerId="ADAL" clId="{8AF65D7D-52A3-694C-B004-91F835AC7E11}" dt="2023-08-23T09:07:38.799" v="2" actId="2696"/>
        <pc:sldMkLst>
          <pc:docMk/>
          <pc:sldMk cId="4280386133" sldId="2147138164"/>
        </pc:sldMkLst>
      </pc:sldChg>
      <pc:sldChg chg="del">
        <pc:chgData name="Oehrli, Stefan" userId="3f36891e-f853-43e7-bcbc-2879a2513833" providerId="ADAL" clId="{8AF65D7D-52A3-694C-B004-91F835AC7E11}" dt="2023-08-23T09:07:38.828" v="21" actId="2696"/>
        <pc:sldMkLst>
          <pc:docMk/>
          <pc:sldMk cId="387224444" sldId="2147138165"/>
        </pc:sldMkLst>
      </pc:sldChg>
      <pc:sldChg chg="del">
        <pc:chgData name="Oehrli, Stefan" userId="3f36891e-f853-43e7-bcbc-2879a2513833" providerId="ADAL" clId="{8AF65D7D-52A3-694C-B004-91F835AC7E11}" dt="2023-08-23T09:07:38.833" v="27" actId="2696"/>
        <pc:sldMkLst>
          <pc:docMk/>
          <pc:sldMk cId="664306202" sldId="2147138166"/>
        </pc:sldMkLst>
      </pc:sldChg>
      <pc:sldChg chg="del">
        <pc:chgData name="Oehrli, Stefan" userId="3f36891e-f853-43e7-bcbc-2879a2513833" providerId="ADAL" clId="{8AF65D7D-52A3-694C-B004-91F835AC7E11}" dt="2023-08-23T09:07:38.826" v="20" actId="2696"/>
        <pc:sldMkLst>
          <pc:docMk/>
          <pc:sldMk cId="283774615" sldId="2147138167"/>
        </pc:sldMkLst>
      </pc:sldChg>
      <pc:sldChg chg="del">
        <pc:chgData name="Oehrli, Stefan" userId="3f36891e-f853-43e7-bcbc-2879a2513833" providerId="ADAL" clId="{8AF65D7D-52A3-694C-B004-91F835AC7E11}" dt="2023-08-23T09:07:38.815" v="9" actId="2696"/>
        <pc:sldMkLst>
          <pc:docMk/>
          <pc:sldMk cId="590366419" sldId="2147138168"/>
        </pc:sldMkLst>
      </pc:sldChg>
      <pc:sldChg chg="del">
        <pc:chgData name="Oehrli, Stefan" userId="3f36891e-f853-43e7-bcbc-2879a2513833" providerId="ADAL" clId="{8AF65D7D-52A3-694C-B004-91F835AC7E11}" dt="2023-08-23T09:07:38.901" v="43" actId="2696"/>
        <pc:sldMkLst>
          <pc:docMk/>
          <pc:sldMk cId="4024699004" sldId="2147138169"/>
        </pc:sldMkLst>
      </pc:sldChg>
      <pc:sldChg chg="del">
        <pc:chgData name="Oehrli, Stefan" userId="3f36891e-f853-43e7-bcbc-2879a2513833" providerId="ADAL" clId="{8AF65D7D-52A3-694C-B004-91F835AC7E11}" dt="2023-08-23T09:07:38.831" v="24" actId="2696"/>
        <pc:sldMkLst>
          <pc:docMk/>
          <pc:sldMk cId="3330251415" sldId="2147138170"/>
        </pc:sldMkLst>
      </pc:sldChg>
      <pc:sldChg chg="del">
        <pc:chgData name="Oehrli, Stefan" userId="3f36891e-f853-43e7-bcbc-2879a2513833" providerId="ADAL" clId="{8AF65D7D-52A3-694C-B004-91F835AC7E11}" dt="2023-08-23T09:07:38.834" v="28" actId="2696"/>
        <pc:sldMkLst>
          <pc:docMk/>
          <pc:sldMk cId="417737938" sldId="2147138171"/>
        </pc:sldMkLst>
      </pc:sldChg>
      <pc:sldChg chg="del">
        <pc:chgData name="Oehrli, Stefan" userId="3f36891e-f853-43e7-bcbc-2879a2513833" providerId="ADAL" clId="{8AF65D7D-52A3-694C-B004-91F835AC7E11}" dt="2023-08-23T09:07:38.857" v="30" actId="2696"/>
        <pc:sldMkLst>
          <pc:docMk/>
          <pc:sldMk cId="3109269487" sldId="2147138172"/>
        </pc:sldMkLst>
      </pc:sldChg>
      <pc:sldChg chg="del">
        <pc:chgData name="Oehrli, Stefan" userId="3f36891e-f853-43e7-bcbc-2879a2513833" providerId="ADAL" clId="{8AF65D7D-52A3-694C-B004-91F835AC7E11}" dt="2023-08-23T09:07:38.858" v="32" actId="2696"/>
        <pc:sldMkLst>
          <pc:docMk/>
          <pc:sldMk cId="1225329166" sldId="2147138173"/>
        </pc:sldMkLst>
      </pc:sldChg>
      <pc:sldChg chg="del">
        <pc:chgData name="Oehrli, Stefan" userId="3f36891e-f853-43e7-bcbc-2879a2513833" providerId="ADAL" clId="{8AF65D7D-52A3-694C-B004-91F835AC7E11}" dt="2023-08-23T09:07:38.798" v="1" actId="2696"/>
        <pc:sldMkLst>
          <pc:docMk/>
          <pc:sldMk cId="539099097" sldId="2147138175"/>
        </pc:sldMkLst>
      </pc:sldChg>
      <pc:sldChg chg="del">
        <pc:chgData name="Oehrli, Stefan" userId="3f36891e-f853-43e7-bcbc-2879a2513833" providerId="ADAL" clId="{8AF65D7D-52A3-694C-B004-91F835AC7E11}" dt="2023-08-23T09:07:38.859" v="33" actId="2696"/>
        <pc:sldMkLst>
          <pc:docMk/>
          <pc:sldMk cId="597136198" sldId="2147138176"/>
        </pc:sldMkLst>
      </pc:sldChg>
      <pc:sldChg chg="del">
        <pc:chgData name="Oehrli, Stefan" userId="3f36891e-f853-43e7-bcbc-2879a2513833" providerId="ADAL" clId="{8AF65D7D-52A3-694C-B004-91F835AC7E11}" dt="2023-08-23T09:07:38.864" v="39" actId="2696"/>
        <pc:sldMkLst>
          <pc:docMk/>
          <pc:sldMk cId="943587598" sldId="2147138177"/>
        </pc:sldMkLst>
      </pc:sldChg>
      <pc:sldChg chg="del">
        <pc:chgData name="Oehrli, Stefan" userId="3f36891e-f853-43e7-bcbc-2879a2513833" providerId="ADAL" clId="{8AF65D7D-52A3-694C-B004-91F835AC7E11}" dt="2023-08-23T09:07:38.805" v="6" actId="2696"/>
        <pc:sldMkLst>
          <pc:docMk/>
          <pc:sldMk cId="2845821336" sldId="2147138178"/>
        </pc:sldMkLst>
      </pc:sldChg>
      <pc:sldChg chg="del">
        <pc:chgData name="Oehrli, Stefan" userId="3f36891e-f853-43e7-bcbc-2879a2513833" providerId="ADAL" clId="{8AF65D7D-52A3-694C-B004-91F835AC7E11}" dt="2023-08-23T09:07:38.865" v="41" actId="2696"/>
        <pc:sldMkLst>
          <pc:docMk/>
          <pc:sldMk cId="1578838906" sldId="2147138179"/>
        </pc:sldMkLst>
      </pc:sldChg>
      <pc:sldChg chg="del">
        <pc:chgData name="Oehrli, Stefan" userId="3f36891e-f853-43e7-bcbc-2879a2513833" providerId="ADAL" clId="{8AF65D7D-52A3-694C-B004-91F835AC7E11}" dt="2023-08-23T09:07:38.796" v="0" actId="2696"/>
        <pc:sldMkLst>
          <pc:docMk/>
          <pc:sldMk cId="2267274583" sldId="2147138180"/>
        </pc:sldMkLst>
      </pc:sldChg>
      <pc:sldMasterChg chg="delSldLayout">
        <pc:chgData name="Oehrli, Stefan" userId="3f36891e-f853-43e7-bcbc-2879a2513833" providerId="ADAL" clId="{8AF65D7D-52A3-694C-B004-91F835AC7E11}" dt="2023-08-23T09:07:38.902" v="44" actId="2696"/>
        <pc:sldMasterMkLst>
          <pc:docMk/>
          <pc:sldMasterMk cId="1195103446" sldId="2147483648"/>
        </pc:sldMasterMkLst>
        <pc:sldLayoutChg chg="del">
          <pc:chgData name="Oehrli, Stefan" userId="3f36891e-f853-43e7-bcbc-2879a2513833" providerId="ADAL" clId="{8AF65D7D-52A3-694C-B004-91F835AC7E11}" dt="2023-08-23T09:07:38.902" v="44" actId="2696"/>
          <pc:sldLayoutMkLst>
            <pc:docMk/>
            <pc:sldMasterMk cId="1195103446" sldId="2147483648"/>
            <pc:sldLayoutMk cId="1825463440" sldId="2147483761"/>
          </pc:sldLayoutMkLst>
        </pc:sldLayoutChg>
        <pc:sldLayoutChg chg="del">
          <pc:chgData name="Oehrli, Stefan" userId="3f36891e-f853-43e7-bcbc-2879a2513833" providerId="ADAL" clId="{8AF65D7D-52A3-694C-B004-91F835AC7E11}" dt="2023-08-23T09:07:38.863" v="38" actId="2696"/>
          <pc:sldLayoutMkLst>
            <pc:docMk/>
            <pc:sldMasterMk cId="1195103446" sldId="2147483648"/>
            <pc:sldLayoutMk cId="3972274285" sldId="2147483762"/>
          </pc:sldLayoutMkLst>
        </pc:sldLayoutChg>
      </pc:sldMasterChg>
    </pc:docChg>
  </pc:docChgLst>
  <pc:docChgLst>
    <pc:chgData name="Oehrli, Stefan" userId="3f36891e-f853-43e7-bcbc-2879a2513833" providerId="ADAL" clId="{09BEBDDE-AF5B-9146-8B18-471724E5E3DD}"/>
    <pc:docChg chg="undo custSel addSld delSld modSld sldOrd modSection">
      <pc:chgData name="Oehrli, Stefan" userId="3f36891e-f853-43e7-bcbc-2879a2513833" providerId="ADAL" clId="{09BEBDDE-AF5B-9146-8B18-471724E5E3DD}" dt="2023-11-23T21:01:48.502" v="7106" actId="700"/>
      <pc:docMkLst>
        <pc:docMk/>
      </pc:docMkLst>
      <pc:sldChg chg="modSp mod">
        <pc:chgData name="Oehrli, Stefan" userId="3f36891e-f853-43e7-bcbc-2879a2513833" providerId="ADAL" clId="{09BEBDDE-AF5B-9146-8B18-471724E5E3DD}" dt="2023-11-11T22:47:21.290" v="120"/>
        <pc:sldMkLst>
          <pc:docMk/>
          <pc:sldMk cId="217193527" sldId="308"/>
        </pc:sldMkLst>
        <pc:spChg chg="mod">
          <ac:chgData name="Oehrli, Stefan" userId="3f36891e-f853-43e7-bcbc-2879a2513833" providerId="ADAL" clId="{09BEBDDE-AF5B-9146-8B18-471724E5E3DD}" dt="2023-11-11T22:47:10.658" v="117" actId="20577"/>
          <ac:spMkLst>
            <pc:docMk/>
            <pc:sldMk cId="217193527" sldId="308"/>
            <ac:spMk id="2" creationId="{632E2813-969E-AAAD-3C7C-2C1A14B7363A}"/>
          </ac:spMkLst>
        </pc:spChg>
        <pc:spChg chg="mod">
          <ac:chgData name="Oehrli, Stefan" userId="3f36891e-f853-43e7-bcbc-2879a2513833" providerId="ADAL" clId="{09BEBDDE-AF5B-9146-8B18-471724E5E3DD}" dt="2023-11-11T22:47:04.893" v="109" actId="20577"/>
          <ac:spMkLst>
            <pc:docMk/>
            <pc:sldMk cId="217193527" sldId="308"/>
            <ac:spMk id="3" creationId="{EDFB5035-7C72-43BF-A8DB-A7280ED54461}"/>
          </ac:spMkLst>
        </pc:spChg>
        <pc:spChg chg="mod">
          <ac:chgData name="Oehrli, Stefan" userId="3f36891e-f853-43e7-bcbc-2879a2513833" providerId="ADAL" clId="{09BEBDDE-AF5B-9146-8B18-471724E5E3DD}" dt="2023-11-11T22:47:21.290" v="120"/>
          <ac:spMkLst>
            <pc:docMk/>
            <pc:sldMk cId="217193527" sldId="308"/>
            <ac:spMk id="6" creationId="{61244AFF-6411-4B84-BA88-9244C012597F}"/>
          </ac:spMkLst>
        </pc:spChg>
      </pc:sldChg>
      <pc:sldChg chg="modSp mod">
        <pc:chgData name="Oehrli, Stefan" userId="3f36891e-f853-43e7-bcbc-2879a2513833" providerId="ADAL" clId="{09BEBDDE-AF5B-9146-8B18-471724E5E3DD}" dt="2023-11-20T22:17:20.083" v="547" actId="20577"/>
        <pc:sldMkLst>
          <pc:docMk/>
          <pc:sldMk cId="988469291" sldId="332"/>
        </pc:sldMkLst>
        <pc:spChg chg="mod">
          <ac:chgData name="Oehrli, Stefan" userId="3f36891e-f853-43e7-bcbc-2879a2513833" providerId="ADAL" clId="{09BEBDDE-AF5B-9146-8B18-471724E5E3DD}" dt="2023-11-20T22:17:20.083" v="547" actId="20577"/>
          <ac:spMkLst>
            <pc:docMk/>
            <pc:sldMk cId="988469291" sldId="332"/>
            <ac:spMk id="2" creationId="{6B7D050A-F3DB-4B0A-8C3E-8F4D3EE9CC12}"/>
          </ac:spMkLst>
        </pc:spChg>
      </pc:sldChg>
      <pc:sldChg chg="addSp delSp modSp mod">
        <pc:chgData name="Oehrli, Stefan" userId="3f36891e-f853-43e7-bcbc-2879a2513833" providerId="ADAL" clId="{09BEBDDE-AF5B-9146-8B18-471724E5E3DD}" dt="2023-11-20T23:25:53.554" v="1255"/>
        <pc:sldMkLst>
          <pc:docMk/>
          <pc:sldMk cId="3447450657" sldId="344"/>
        </pc:sldMkLst>
        <pc:spChg chg="mod">
          <ac:chgData name="Oehrli, Stefan" userId="3f36891e-f853-43e7-bcbc-2879a2513833" providerId="ADAL" clId="{09BEBDDE-AF5B-9146-8B18-471724E5E3DD}" dt="2023-11-11T22:54:54.268" v="147"/>
          <ac:spMkLst>
            <pc:docMk/>
            <pc:sldMk cId="3447450657" sldId="344"/>
            <ac:spMk id="5" creationId="{4D1089D9-B568-BC09-13D3-75786BE4D9BC}"/>
          </ac:spMkLst>
        </pc:spChg>
        <pc:spChg chg="mod">
          <ac:chgData name="Oehrli, Stefan" userId="3f36891e-f853-43e7-bcbc-2879a2513833" providerId="ADAL" clId="{09BEBDDE-AF5B-9146-8B18-471724E5E3DD}" dt="2023-11-11T22:55:11.873" v="149"/>
          <ac:spMkLst>
            <pc:docMk/>
            <pc:sldMk cId="3447450657" sldId="344"/>
            <ac:spMk id="6" creationId="{FB352734-A1FB-38C6-2A1D-F73070E0CD10}"/>
          </ac:spMkLst>
        </pc:spChg>
        <pc:spChg chg="mod">
          <ac:chgData name="Oehrli, Stefan" userId="3f36891e-f853-43e7-bcbc-2879a2513833" providerId="ADAL" clId="{09BEBDDE-AF5B-9146-8B18-471724E5E3DD}" dt="2023-11-11T22:55:26.575" v="152"/>
          <ac:spMkLst>
            <pc:docMk/>
            <pc:sldMk cId="3447450657" sldId="344"/>
            <ac:spMk id="7" creationId="{D9F6E433-F286-B428-87FF-D12488F81E35}"/>
          </ac:spMkLst>
        </pc:spChg>
        <pc:spChg chg="mod">
          <ac:chgData name="Oehrli, Stefan" userId="3f36891e-f853-43e7-bcbc-2879a2513833" providerId="ADAL" clId="{09BEBDDE-AF5B-9146-8B18-471724E5E3DD}" dt="2023-11-11T22:55:35.676" v="154"/>
          <ac:spMkLst>
            <pc:docMk/>
            <pc:sldMk cId="3447450657" sldId="344"/>
            <ac:spMk id="8" creationId="{3B72ACB7-875F-88E1-8FF9-E339AB5CEA90}"/>
          </ac:spMkLst>
        </pc:spChg>
        <pc:spChg chg="mod">
          <ac:chgData name="Oehrli, Stefan" userId="3f36891e-f853-43e7-bcbc-2879a2513833" providerId="ADAL" clId="{09BEBDDE-AF5B-9146-8B18-471724E5E3DD}" dt="2023-11-11T22:55:46.755" v="155"/>
          <ac:spMkLst>
            <pc:docMk/>
            <pc:sldMk cId="3447450657" sldId="344"/>
            <ac:spMk id="9" creationId="{4722DDC2-84AC-744A-549D-84D37EC6E174}"/>
          </ac:spMkLst>
        </pc:spChg>
        <pc:spChg chg="mod">
          <ac:chgData name="Oehrli, Stefan" userId="3f36891e-f853-43e7-bcbc-2879a2513833" providerId="ADAL" clId="{09BEBDDE-AF5B-9146-8B18-471724E5E3DD}" dt="2023-11-20T23:25:53.554" v="1255"/>
          <ac:spMkLst>
            <pc:docMk/>
            <pc:sldMk cId="3447450657" sldId="344"/>
            <ac:spMk id="10" creationId="{2510B16E-5797-8D5D-1A8B-7AEBFCCACEC2}"/>
          </ac:spMkLst>
        </pc:spChg>
        <pc:spChg chg="add del">
          <ac:chgData name="Oehrli, Stefan" userId="3f36891e-f853-43e7-bcbc-2879a2513833" providerId="ADAL" clId="{09BEBDDE-AF5B-9146-8B18-471724E5E3DD}" dt="2023-11-11T22:57:51.144" v="161" actId="22"/>
          <ac:spMkLst>
            <pc:docMk/>
            <pc:sldMk cId="3447450657" sldId="344"/>
            <ac:spMk id="39" creationId="{157C21D1-6702-C755-04F4-116C30EAE27F}"/>
          </ac:spMkLst>
        </pc:spChg>
      </pc:sldChg>
      <pc:sldChg chg="modSp del mod">
        <pc:chgData name="Oehrli, Stefan" userId="3f36891e-f853-43e7-bcbc-2879a2513833" providerId="ADAL" clId="{09BEBDDE-AF5B-9146-8B18-471724E5E3DD}" dt="2023-11-20T23:25:49.326" v="1254" actId="2696"/>
        <pc:sldMkLst>
          <pc:docMk/>
          <pc:sldMk cId="1089911166" sldId="460"/>
        </pc:sldMkLst>
        <pc:picChg chg="mod">
          <ac:chgData name="Oehrli, Stefan" userId="3f36891e-f853-43e7-bcbc-2879a2513833" providerId="ADAL" clId="{09BEBDDE-AF5B-9146-8B18-471724E5E3DD}" dt="2023-11-11T22:48:53.382" v="122" actId="1076"/>
          <ac:picMkLst>
            <pc:docMk/>
            <pc:sldMk cId="1089911166" sldId="460"/>
            <ac:picMk id="20" creationId="{F9A27A75-13C8-8DF7-897B-0C1C1AE44858}"/>
          </ac:picMkLst>
        </pc:picChg>
      </pc:sldChg>
      <pc:sldChg chg="modSp mod">
        <pc:chgData name="Oehrli, Stefan" userId="3f36891e-f853-43e7-bcbc-2879a2513833" providerId="ADAL" clId="{09BEBDDE-AF5B-9146-8B18-471724E5E3DD}" dt="2023-11-20T21:55:58.379" v="310"/>
        <pc:sldMkLst>
          <pc:docMk/>
          <pc:sldMk cId="809413988" sldId="461"/>
        </pc:sldMkLst>
        <pc:spChg chg="mod">
          <ac:chgData name="Oehrli, Stefan" userId="3f36891e-f853-43e7-bcbc-2879a2513833" providerId="ADAL" clId="{09BEBDDE-AF5B-9146-8B18-471724E5E3DD}" dt="2023-11-20T21:55:58.379" v="310"/>
          <ac:spMkLst>
            <pc:docMk/>
            <pc:sldMk cId="809413988" sldId="461"/>
            <ac:spMk id="40" creationId="{F812FB05-C283-CDA9-B557-B5415BD2668A}"/>
          </ac:spMkLst>
        </pc:spChg>
      </pc:sldChg>
      <pc:sldChg chg="modSp mod modAnim">
        <pc:chgData name="Oehrli, Stefan" userId="3f36891e-f853-43e7-bcbc-2879a2513833" providerId="ADAL" clId="{09BEBDDE-AF5B-9146-8B18-471724E5E3DD}" dt="2023-11-20T22:11:06.217" v="525"/>
        <pc:sldMkLst>
          <pc:docMk/>
          <pc:sldMk cId="1153880397" sldId="470"/>
        </pc:sldMkLst>
        <pc:spChg chg="mod">
          <ac:chgData name="Oehrli, Stefan" userId="3f36891e-f853-43e7-bcbc-2879a2513833" providerId="ADAL" clId="{09BEBDDE-AF5B-9146-8B18-471724E5E3DD}" dt="2023-11-20T22:09:58.414" v="518" actId="948"/>
          <ac:spMkLst>
            <pc:docMk/>
            <pc:sldMk cId="1153880397" sldId="470"/>
            <ac:spMk id="2" creationId="{C0801084-F41C-99CB-6C15-5F3EDECF1FC3}"/>
          </ac:spMkLst>
        </pc:spChg>
        <pc:spChg chg="mod">
          <ac:chgData name="Oehrli, Stefan" userId="3f36891e-f853-43e7-bcbc-2879a2513833" providerId="ADAL" clId="{09BEBDDE-AF5B-9146-8B18-471724E5E3DD}" dt="2023-11-11T16:44:36.538" v="2"/>
          <ac:spMkLst>
            <pc:docMk/>
            <pc:sldMk cId="1153880397" sldId="470"/>
            <ac:spMk id="13" creationId="{9EEEFBE2-D58B-0304-1EEF-C6A93EAE2FDB}"/>
          </ac:spMkLst>
        </pc:spChg>
        <pc:picChg chg="mod">
          <ac:chgData name="Oehrli, Stefan" userId="3f36891e-f853-43e7-bcbc-2879a2513833" providerId="ADAL" clId="{09BEBDDE-AF5B-9146-8B18-471724E5E3DD}" dt="2023-11-20T22:10:47.558" v="524" actId="14100"/>
          <ac:picMkLst>
            <pc:docMk/>
            <pc:sldMk cId="1153880397" sldId="470"/>
            <ac:picMk id="9" creationId="{A61FEC2F-D7C6-91D8-7B41-414E7F4BD194}"/>
          </ac:picMkLst>
        </pc:picChg>
      </pc:sldChg>
      <pc:sldChg chg="modSp add del mod">
        <pc:chgData name="Oehrli, Stefan" userId="3f36891e-f853-43e7-bcbc-2879a2513833" providerId="ADAL" clId="{09BEBDDE-AF5B-9146-8B18-471724E5E3DD}" dt="2023-11-21T07:21:52.827" v="4202" actId="2696"/>
        <pc:sldMkLst>
          <pc:docMk/>
          <pc:sldMk cId="4239886515" sldId="480"/>
        </pc:sldMkLst>
        <pc:spChg chg="mod">
          <ac:chgData name="Oehrli, Stefan" userId="3f36891e-f853-43e7-bcbc-2879a2513833" providerId="ADAL" clId="{09BEBDDE-AF5B-9146-8B18-471724E5E3DD}" dt="2023-11-20T22:11:39.205" v="529" actId="20577"/>
          <ac:spMkLst>
            <pc:docMk/>
            <pc:sldMk cId="4239886515" sldId="480"/>
            <ac:spMk id="4" creationId="{F4D16C22-C1BC-AD85-0A01-6D918C31FBC0}"/>
          </ac:spMkLst>
        </pc:spChg>
      </pc:sldChg>
      <pc:sldChg chg="modSp add mod">
        <pc:chgData name="Oehrli, Stefan" userId="3f36891e-f853-43e7-bcbc-2879a2513833" providerId="ADAL" clId="{09BEBDDE-AF5B-9146-8B18-471724E5E3DD}" dt="2023-11-11T22:51:42.321" v="136" actId="18131"/>
        <pc:sldMkLst>
          <pc:docMk/>
          <pc:sldMk cId="2241462360" sldId="2147138091"/>
        </pc:sldMkLst>
        <pc:picChg chg="mod modCrop">
          <ac:chgData name="Oehrli, Stefan" userId="3f36891e-f853-43e7-bcbc-2879a2513833" providerId="ADAL" clId="{09BEBDDE-AF5B-9146-8B18-471724E5E3DD}" dt="2023-11-11T22:51:42.321" v="136" actId="18131"/>
          <ac:picMkLst>
            <pc:docMk/>
            <pc:sldMk cId="2241462360" sldId="2147138091"/>
            <ac:picMk id="20" creationId="{F9A27A75-13C8-8DF7-897B-0C1C1AE44858}"/>
          </ac:picMkLst>
        </pc:picChg>
      </pc:sldChg>
      <pc:sldChg chg="modSp add del mod">
        <pc:chgData name="Oehrli, Stefan" userId="3f36891e-f853-43e7-bcbc-2879a2513833" providerId="ADAL" clId="{09BEBDDE-AF5B-9146-8B18-471724E5E3DD}" dt="2023-11-20T23:25:47.572" v="1253" actId="2696"/>
        <pc:sldMkLst>
          <pc:docMk/>
          <pc:sldMk cId="2287636559" sldId="2147138092"/>
        </pc:sldMkLst>
        <pc:picChg chg="mod modCrop">
          <ac:chgData name="Oehrli, Stefan" userId="3f36891e-f853-43e7-bcbc-2879a2513833" providerId="ADAL" clId="{09BEBDDE-AF5B-9146-8B18-471724E5E3DD}" dt="2023-11-11T22:59:41.363" v="169" actId="18131"/>
          <ac:picMkLst>
            <pc:docMk/>
            <pc:sldMk cId="2287636559" sldId="2147138092"/>
            <ac:picMk id="20" creationId="{F9A27A75-13C8-8DF7-897B-0C1C1AE44858}"/>
          </ac:picMkLst>
        </pc:picChg>
      </pc:sldChg>
      <pc:sldChg chg="addSp delSp modSp new mod modAnim chgLayout">
        <pc:chgData name="Oehrli, Stefan" userId="3f36891e-f853-43e7-bcbc-2879a2513833" providerId="ADAL" clId="{09BEBDDE-AF5B-9146-8B18-471724E5E3DD}" dt="2023-11-21T10:27:32.592" v="7080"/>
        <pc:sldMkLst>
          <pc:docMk/>
          <pc:sldMk cId="1940722524" sldId="2147138093"/>
        </pc:sldMkLst>
        <pc:spChg chg="del mod ord">
          <ac:chgData name="Oehrli, Stefan" userId="3f36891e-f853-43e7-bcbc-2879a2513833" providerId="ADAL" clId="{09BEBDDE-AF5B-9146-8B18-471724E5E3DD}" dt="2023-11-20T11:18:10.667" v="171" actId="700"/>
          <ac:spMkLst>
            <pc:docMk/>
            <pc:sldMk cId="1940722524" sldId="2147138093"/>
            <ac:spMk id="2" creationId="{06E1057A-E14B-06A2-2DC5-4C99D2166FFD}"/>
          </ac:spMkLst>
        </pc:spChg>
        <pc:spChg chg="add mod ord">
          <ac:chgData name="Oehrli, Stefan" userId="3f36891e-f853-43e7-bcbc-2879a2513833" providerId="ADAL" clId="{09BEBDDE-AF5B-9146-8B18-471724E5E3DD}" dt="2023-11-21T10:18:50.663" v="6880"/>
          <ac:spMkLst>
            <pc:docMk/>
            <pc:sldMk cId="1940722524" sldId="2147138093"/>
            <ac:spMk id="3" creationId="{2896F9B9-7557-8356-E91D-65337D7EEC8C}"/>
          </ac:spMkLst>
        </pc:spChg>
        <pc:spChg chg="add mod ord">
          <ac:chgData name="Oehrli, Stefan" userId="3f36891e-f853-43e7-bcbc-2879a2513833" providerId="ADAL" clId="{09BEBDDE-AF5B-9146-8B18-471724E5E3DD}" dt="2023-11-21T10:27:13.613" v="7077" actId="113"/>
          <ac:spMkLst>
            <pc:docMk/>
            <pc:sldMk cId="1940722524" sldId="2147138093"/>
            <ac:spMk id="4" creationId="{698A75A3-F15B-FBF6-3BA2-AA1CAFD139F5}"/>
          </ac:spMkLst>
        </pc:spChg>
        <pc:spChg chg="add mod ord">
          <ac:chgData name="Oehrli, Stefan" userId="3f36891e-f853-43e7-bcbc-2879a2513833" providerId="ADAL" clId="{09BEBDDE-AF5B-9146-8B18-471724E5E3DD}" dt="2023-11-21T10:19:27.767" v="6903" actId="5793"/>
          <ac:spMkLst>
            <pc:docMk/>
            <pc:sldMk cId="1940722524" sldId="2147138093"/>
            <ac:spMk id="5" creationId="{B9E8DA0E-446D-8305-58A2-9E0B0033D674}"/>
          </ac:spMkLst>
        </pc:spChg>
      </pc:sldChg>
      <pc:sldChg chg="addSp delSp modSp new del mod chgLayout">
        <pc:chgData name="Oehrli, Stefan" userId="3f36891e-f853-43e7-bcbc-2879a2513833" providerId="ADAL" clId="{09BEBDDE-AF5B-9146-8B18-471724E5E3DD}" dt="2023-11-21T05:26:30.321" v="2573" actId="2696"/>
        <pc:sldMkLst>
          <pc:docMk/>
          <pc:sldMk cId="2448084781" sldId="2147138094"/>
        </pc:sldMkLst>
        <pc:spChg chg="del mod ord">
          <ac:chgData name="Oehrli, Stefan" userId="3f36891e-f853-43e7-bcbc-2879a2513833" providerId="ADAL" clId="{09BEBDDE-AF5B-9146-8B18-471724E5E3DD}" dt="2023-11-20T11:24:25.657" v="173" actId="700"/>
          <ac:spMkLst>
            <pc:docMk/>
            <pc:sldMk cId="2448084781" sldId="2147138094"/>
            <ac:spMk id="2" creationId="{577197AB-FB88-BCC3-28CF-2CC3214C3BE1}"/>
          </ac:spMkLst>
        </pc:spChg>
        <pc:spChg chg="add mod ord">
          <ac:chgData name="Oehrli, Stefan" userId="3f36891e-f853-43e7-bcbc-2879a2513833" providerId="ADAL" clId="{09BEBDDE-AF5B-9146-8B18-471724E5E3DD}" dt="2023-11-20T11:24:25.657" v="173" actId="700"/>
          <ac:spMkLst>
            <pc:docMk/>
            <pc:sldMk cId="2448084781" sldId="2147138094"/>
            <ac:spMk id="3" creationId="{CEAFCAE0-F842-34F2-EB92-1D60C03884E7}"/>
          </ac:spMkLst>
        </pc:spChg>
        <pc:spChg chg="add mod ord">
          <ac:chgData name="Oehrli, Stefan" userId="3f36891e-f853-43e7-bcbc-2879a2513833" providerId="ADAL" clId="{09BEBDDE-AF5B-9146-8B18-471724E5E3DD}" dt="2023-11-20T11:24:27.850" v="174"/>
          <ac:spMkLst>
            <pc:docMk/>
            <pc:sldMk cId="2448084781" sldId="2147138094"/>
            <ac:spMk id="4" creationId="{946CA6F4-9448-6AD4-6D2E-3FBD4BF7C6FB}"/>
          </ac:spMkLst>
        </pc:spChg>
        <pc:spChg chg="add mod ord">
          <ac:chgData name="Oehrli, Stefan" userId="3f36891e-f853-43e7-bcbc-2879a2513833" providerId="ADAL" clId="{09BEBDDE-AF5B-9146-8B18-471724E5E3DD}" dt="2023-11-20T11:24:25.657" v="173" actId="700"/>
          <ac:spMkLst>
            <pc:docMk/>
            <pc:sldMk cId="2448084781" sldId="2147138094"/>
            <ac:spMk id="5" creationId="{9784D766-D1AA-1F79-C449-899A26544C05}"/>
          </ac:spMkLst>
        </pc:spChg>
      </pc:sldChg>
      <pc:sldChg chg="addSp modSp add mod ord modClrScheme chgLayout">
        <pc:chgData name="Oehrli, Stefan" userId="3f36891e-f853-43e7-bcbc-2879a2513833" providerId="ADAL" clId="{09BEBDDE-AF5B-9146-8B18-471724E5E3DD}" dt="2023-11-21T10:33:23.826" v="7098" actId="14100"/>
        <pc:sldMkLst>
          <pc:docMk/>
          <pc:sldMk cId="2229416787" sldId="2147138095"/>
        </pc:sldMkLst>
        <pc:spChg chg="add mod ord">
          <ac:chgData name="Oehrli, Stefan" userId="3f36891e-f853-43e7-bcbc-2879a2513833" providerId="ADAL" clId="{09BEBDDE-AF5B-9146-8B18-471724E5E3DD}" dt="2023-11-21T06:59:02.188" v="3896" actId="14100"/>
          <ac:spMkLst>
            <pc:docMk/>
            <pc:sldMk cId="2229416787" sldId="2147138095"/>
            <ac:spMk id="2" creationId="{FB74AED1-4003-E9C6-8D3B-2D77752399C3}"/>
          </ac:spMkLst>
        </pc:spChg>
        <pc:spChg chg="mod ord">
          <ac:chgData name="Oehrli, Stefan" userId="3f36891e-f853-43e7-bcbc-2879a2513833" providerId="ADAL" clId="{09BEBDDE-AF5B-9146-8B18-471724E5E3DD}" dt="2023-11-21T06:57:50.695" v="3890" actId="700"/>
          <ac:spMkLst>
            <pc:docMk/>
            <pc:sldMk cId="2229416787" sldId="2147138095"/>
            <ac:spMk id="3" creationId="{CEAFCAE0-F842-34F2-EB92-1D60C03884E7}"/>
          </ac:spMkLst>
        </pc:spChg>
        <pc:spChg chg="mod ord">
          <ac:chgData name="Oehrli, Stefan" userId="3f36891e-f853-43e7-bcbc-2879a2513833" providerId="ADAL" clId="{09BEBDDE-AF5B-9146-8B18-471724E5E3DD}" dt="2023-11-21T10:33:23.826" v="7098" actId="14100"/>
          <ac:spMkLst>
            <pc:docMk/>
            <pc:sldMk cId="2229416787" sldId="2147138095"/>
            <ac:spMk id="4" creationId="{946CA6F4-9448-6AD4-6D2E-3FBD4BF7C6FB}"/>
          </ac:spMkLst>
        </pc:spChg>
        <pc:spChg chg="mod ord">
          <ac:chgData name="Oehrli, Stefan" userId="3f36891e-f853-43e7-bcbc-2879a2513833" providerId="ADAL" clId="{09BEBDDE-AF5B-9146-8B18-471724E5E3DD}" dt="2023-11-21T06:57:50.695" v="3890" actId="700"/>
          <ac:spMkLst>
            <pc:docMk/>
            <pc:sldMk cId="2229416787" sldId="2147138095"/>
            <ac:spMk id="5" creationId="{9784D766-D1AA-1F79-C449-899A26544C05}"/>
          </ac:spMkLst>
        </pc:spChg>
      </pc:sldChg>
      <pc:sldChg chg="addSp modSp add mod ord modClrScheme modAnim chgLayout">
        <pc:chgData name="Oehrli, Stefan" userId="3f36891e-f853-43e7-bcbc-2879a2513833" providerId="ADAL" clId="{09BEBDDE-AF5B-9146-8B18-471724E5E3DD}" dt="2023-11-21T10:18:21.022" v="6869"/>
        <pc:sldMkLst>
          <pc:docMk/>
          <pc:sldMk cId="3058612435" sldId="2147138096"/>
        </pc:sldMkLst>
        <pc:spChg chg="add mod ord">
          <ac:chgData name="Oehrli, Stefan" userId="3f36891e-f853-43e7-bcbc-2879a2513833" providerId="ADAL" clId="{09BEBDDE-AF5B-9146-8B18-471724E5E3DD}" dt="2023-11-21T10:15:20.573" v="6795" actId="20577"/>
          <ac:spMkLst>
            <pc:docMk/>
            <pc:sldMk cId="3058612435" sldId="2147138096"/>
            <ac:spMk id="2" creationId="{08333D85-B01D-BAAB-A450-15576A159BC7}"/>
          </ac:spMkLst>
        </pc:spChg>
        <pc:spChg chg="mod ord">
          <ac:chgData name="Oehrli, Stefan" userId="3f36891e-f853-43e7-bcbc-2879a2513833" providerId="ADAL" clId="{09BEBDDE-AF5B-9146-8B18-471724E5E3DD}" dt="2023-11-21T10:14:46.649" v="6748" actId="700"/>
          <ac:spMkLst>
            <pc:docMk/>
            <pc:sldMk cId="3058612435" sldId="2147138096"/>
            <ac:spMk id="3" creationId="{CEAFCAE0-F842-34F2-EB92-1D60C03884E7}"/>
          </ac:spMkLst>
        </pc:spChg>
        <pc:spChg chg="mod ord">
          <ac:chgData name="Oehrli, Stefan" userId="3f36891e-f853-43e7-bcbc-2879a2513833" providerId="ADAL" clId="{09BEBDDE-AF5B-9146-8B18-471724E5E3DD}" dt="2023-11-21T10:17:59.460" v="6865" actId="14100"/>
          <ac:spMkLst>
            <pc:docMk/>
            <pc:sldMk cId="3058612435" sldId="2147138096"/>
            <ac:spMk id="4" creationId="{946CA6F4-9448-6AD4-6D2E-3FBD4BF7C6FB}"/>
          </ac:spMkLst>
        </pc:spChg>
        <pc:spChg chg="mod ord">
          <ac:chgData name="Oehrli, Stefan" userId="3f36891e-f853-43e7-bcbc-2879a2513833" providerId="ADAL" clId="{09BEBDDE-AF5B-9146-8B18-471724E5E3DD}" dt="2023-11-21T10:14:46.649" v="6748" actId="700"/>
          <ac:spMkLst>
            <pc:docMk/>
            <pc:sldMk cId="3058612435" sldId="2147138096"/>
            <ac:spMk id="5" creationId="{9784D766-D1AA-1F79-C449-899A26544C05}"/>
          </ac:spMkLst>
        </pc:spChg>
      </pc:sldChg>
      <pc:sldChg chg="addSp delSp modSp add mod ord modClrScheme modAnim chgLayout">
        <pc:chgData name="Oehrli, Stefan" userId="3f36891e-f853-43e7-bcbc-2879a2513833" providerId="ADAL" clId="{09BEBDDE-AF5B-9146-8B18-471724E5E3DD}" dt="2023-11-21T08:33:35.380" v="4718" actId="20577"/>
        <pc:sldMkLst>
          <pc:docMk/>
          <pc:sldMk cId="379875072" sldId="2147138097"/>
        </pc:sldMkLst>
        <pc:spChg chg="add mod ord">
          <ac:chgData name="Oehrli, Stefan" userId="3f36891e-f853-43e7-bcbc-2879a2513833" providerId="ADAL" clId="{09BEBDDE-AF5B-9146-8B18-471724E5E3DD}" dt="2023-11-21T07:52:23.575" v="4506" actId="5793"/>
          <ac:spMkLst>
            <pc:docMk/>
            <pc:sldMk cId="379875072" sldId="2147138097"/>
            <ac:spMk id="2" creationId="{D66543F3-1597-EDB1-C2E4-7B045DFC583D}"/>
          </ac:spMkLst>
        </pc:spChg>
        <pc:spChg chg="mod ord">
          <ac:chgData name="Oehrli, Stefan" userId="3f36891e-f853-43e7-bcbc-2879a2513833" providerId="ADAL" clId="{09BEBDDE-AF5B-9146-8B18-471724E5E3DD}" dt="2023-11-21T07:50:23.179" v="4435" actId="700"/>
          <ac:spMkLst>
            <pc:docMk/>
            <pc:sldMk cId="379875072" sldId="2147138097"/>
            <ac:spMk id="3" creationId="{CEAFCAE0-F842-34F2-EB92-1D60C03884E7}"/>
          </ac:spMkLst>
        </pc:spChg>
        <pc:spChg chg="mod ord">
          <ac:chgData name="Oehrli, Stefan" userId="3f36891e-f853-43e7-bcbc-2879a2513833" providerId="ADAL" clId="{09BEBDDE-AF5B-9146-8B18-471724E5E3DD}" dt="2023-11-21T07:53:01.932" v="4560" actId="14100"/>
          <ac:spMkLst>
            <pc:docMk/>
            <pc:sldMk cId="379875072" sldId="2147138097"/>
            <ac:spMk id="4" creationId="{946CA6F4-9448-6AD4-6D2E-3FBD4BF7C6FB}"/>
          </ac:spMkLst>
        </pc:spChg>
        <pc:spChg chg="del mod ord">
          <ac:chgData name="Oehrli, Stefan" userId="3f36891e-f853-43e7-bcbc-2879a2513833" providerId="ADAL" clId="{09BEBDDE-AF5B-9146-8B18-471724E5E3DD}" dt="2023-11-21T07:50:23.179" v="4435" actId="700"/>
          <ac:spMkLst>
            <pc:docMk/>
            <pc:sldMk cId="379875072" sldId="2147138097"/>
            <ac:spMk id="5" creationId="{9784D766-D1AA-1F79-C449-899A26544C05}"/>
          </ac:spMkLst>
        </pc:spChg>
        <pc:spChg chg="add mod ord">
          <ac:chgData name="Oehrli, Stefan" userId="3f36891e-f853-43e7-bcbc-2879a2513833" providerId="ADAL" clId="{09BEBDDE-AF5B-9146-8B18-471724E5E3DD}" dt="2023-11-21T07:54:24.809" v="4572" actId="113"/>
          <ac:spMkLst>
            <pc:docMk/>
            <pc:sldMk cId="379875072" sldId="2147138097"/>
            <ac:spMk id="6" creationId="{DA7E0BEC-6699-E0C2-0132-2E94D6F271B0}"/>
          </ac:spMkLst>
        </pc:spChg>
        <pc:spChg chg="add mod">
          <ac:chgData name="Oehrli, Stefan" userId="3f36891e-f853-43e7-bcbc-2879a2513833" providerId="ADAL" clId="{09BEBDDE-AF5B-9146-8B18-471724E5E3DD}" dt="2023-11-21T08:33:35.380" v="4718" actId="20577"/>
          <ac:spMkLst>
            <pc:docMk/>
            <pc:sldMk cId="379875072" sldId="2147138097"/>
            <ac:spMk id="7" creationId="{009A78AF-0E02-423D-A0B5-10A84699916F}"/>
          </ac:spMkLst>
        </pc:spChg>
      </pc:sldChg>
      <pc:sldChg chg="addSp modSp add mod ord modAnim modNotesTx">
        <pc:chgData name="Oehrli, Stefan" userId="3f36891e-f853-43e7-bcbc-2879a2513833" providerId="ADAL" clId="{09BEBDDE-AF5B-9146-8B18-471724E5E3DD}" dt="2023-11-21T08:57:27.436" v="5340" actId="14100"/>
        <pc:sldMkLst>
          <pc:docMk/>
          <pc:sldMk cId="3474791128" sldId="2147138098"/>
        </pc:sldMkLst>
        <pc:spChg chg="mod">
          <ac:chgData name="Oehrli, Stefan" userId="3f36891e-f853-43e7-bcbc-2879a2513833" providerId="ADAL" clId="{09BEBDDE-AF5B-9146-8B18-471724E5E3DD}" dt="2023-11-21T08:42:36.582" v="4962" actId="20577"/>
          <ac:spMkLst>
            <pc:docMk/>
            <pc:sldMk cId="3474791128" sldId="2147138098"/>
            <ac:spMk id="3" creationId="{CEAFCAE0-F842-34F2-EB92-1D60C03884E7}"/>
          </ac:spMkLst>
        </pc:spChg>
        <pc:spChg chg="mod">
          <ac:chgData name="Oehrli, Stefan" userId="3f36891e-f853-43e7-bcbc-2879a2513833" providerId="ADAL" clId="{09BEBDDE-AF5B-9146-8B18-471724E5E3DD}" dt="2023-11-21T08:56:31.560" v="5326" actId="5793"/>
          <ac:spMkLst>
            <pc:docMk/>
            <pc:sldMk cId="3474791128" sldId="2147138098"/>
            <ac:spMk id="4" creationId="{946CA6F4-9448-6AD4-6D2E-3FBD4BF7C6FB}"/>
          </ac:spMkLst>
        </pc:spChg>
        <pc:spChg chg="mod">
          <ac:chgData name="Oehrli, Stefan" userId="3f36891e-f853-43e7-bcbc-2879a2513833" providerId="ADAL" clId="{09BEBDDE-AF5B-9146-8B18-471724E5E3DD}" dt="2023-11-21T08:43:59.571" v="4994"/>
          <ac:spMkLst>
            <pc:docMk/>
            <pc:sldMk cId="3474791128" sldId="2147138098"/>
            <ac:spMk id="5" creationId="{9784D766-D1AA-1F79-C449-899A26544C05}"/>
          </ac:spMkLst>
        </pc:spChg>
        <pc:picChg chg="add mod">
          <ac:chgData name="Oehrli, Stefan" userId="3f36891e-f853-43e7-bcbc-2879a2513833" providerId="ADAL" clId="{09BEBDDE-AF5B-9146-8B18-471724E5E3DD}" dt="2023-11-21T08:57:27.436" v="5340" actId="14100"/>
          <ac:picMkLst>
            <pc:docMk/>
            <pc:sldMk cId="3474791128" sldId="2147138098"/>
            <ac:picMk id="2" creationId="{C9255526-B010-A4D9-BA1F-1F6E2E401430}"/>
          </ac:picMkLst>
        </pc:picChg>
      </pc:sldChg>
      <pc:sldChg chg="modSp new del mod">
        <pc:chgData name="Oehrli, Stefan" userId="3f36891e-f853-43e7-bcbc-2879a2513833" providerId="ADAL" clId="{09BEBDDE-AF5B-9146-8B18-471724E5E3DD}" dt="2023-11-21T10:21:13.747" v="6906" actId="2696"/>
        <pc:sldMkLst>
          <pc:docMk/>
          <pc:sldMk cId="3985428786" sldId="2147138099"/>
        </pc:sldMkLst>
        <pc:spChg chg="mod">
          <ac:chgData name="Oehrli, Stefan" userId="3f36891e-f853-43e7-bcbc-2879a2513833" providerId="ADAL" clId="{09BEBDDE-AF5B-9146-8B18-471724E5E3DD}" dt="2023-11-21T10:21:12.405" v="6905" actId="21"/>
          <ac:spMkLst>
            <pc:docMk/>
            <pc:sldMk cId="3985428786" sldId="2147138099"/>
            <ac:spMk id="3" creationId="{BE93259D-2817-6205-1BBB-8832D4F9943A}"/>
          </ac:spMkLst>
        </pc:spChg>
      </pc:sldChg>
      <pc:sldChg chg="addSp delSp modSp new mod modAnim chgLayout">
        <pc:chgData name="Oehrli, Stefan" userId="3f36891e-f853-43e7-bcbc-2879a2513833" providerId="ADAL" clId="{09BEBDDE-AF5B-9146-8B18-471724E5E3DD}" dt="2023-11-20T21:29:34.645" v="267"/>
        <pc:sldMkLst>
          <pc:docMk/>
          <pc:sldMk cId="3843352936" sldId="2147138100"/>
        </pc:sldMkLst>
        <pc:spChg chg="del mod ord">
          <ac:chgData name="Oehrli, Stefan" userId="3f36891e-f853-43e7-bcbc-2879a2513833" providerId="ADAL" clId="{09BEBDDE-AF5B-9146-8B18-471724E5E3DD}" dt="2023-11-20T21:15:12.599" v="192" actId="700"/>
          <ac:spMkLst>
            <pc:docMk/>
            <pc:sldMk cId="3843352936" sldId="2147138100"/>
            <ac:spMk id="2" creationId="{397D16A4-1BF4-0CF3-F636-326291B20C5A}"/>
          </ac:spMkLst>
        </pc:spChg>
        <pc:spChg chg="del mod ord">
          <ac:chgData name="Oehrli, Stefan" userId="3f36891e-f853-43e7-bcbc-2879a2513833" providerId="ADAL" clId="{09BEBDDE-AF5B-9146-8B18-471724E5E3DD}" dt="2023-11-20T21:15:12.599" v="192" actId="700"/>
          <ac:spMkLst>
            <pc:docMk/>
            <pc:sldMk cId="3843352936" sldId="2147138100"/>
            <ac:spMk id="3" creationId="{EF12B41E-E3B3-6E3E-DD35-9F05BEE497F8}"/>
          </ac:spMkLst>
        </pc:spChg>
        <pc:spChg chg="del mod ord">
          <ac:chgData name="Oehrli, Stefan" userId="3f36891e-f853-43e7-bcbc-2879a2513833" providerId="ADAL" clId="{09BEBDDE-AF5B-9146-8B18-471724E5E3DD}" dt="2023-11-20T21:15:12.599" v="192" actId="700"/>
          <ac:spMkLst>
            <pc:docMk/>
            <pc:sldMk cId="3843352936" sldId="2147138100"/>
            <ac:spMk id="4" creationId="{053F0230-0127-6B77-0399-01FBF958BD7E}"/>
          </ac:spMkLst>
        </pc:spChg>
        <pc:spChg chg="mod ord">
          <ac:chgData name="Oehrli, Stefan" userId="3f36891e-f853-43e7-bcbc-2879a2513833" providerId="ADAL" clId="{09BEBDDE-AF5B-9146-8B18-471724E5E3DD}" dt="2023-11-20T21:15:12.599" v="192" actId="700"/>
          <ac:spMkLst>
            <pc:docMk/>
            <pc:sldMk cId="3843352936" sldId="2147138100"/>
            <ac:spMk id="5" creationId="{A9039FAF-E31B-478F-BB0D-D09170DECFD8}"/>
          </ac:spMkLst>
        </pc:spChg>
        <pc:spChg chg="mod ord">
          <ac:chgData name="Oehrli, Stefan" userId="3f36891e-f853-43e7-bcbc-2879a2513833" providerId="ADAL" clId="{09BEBDDE-AF5B-9146-8B18-471724E5E3DD}" dt="2023-11-20T21:15:12.599" v="192" actId="700"/>
          <ac:spMkLst>
            <pc:docMk/>
            <pc:sldMk cId="3843352936" sldId="2147138100"/>
            <ac:spMk id="6" creationId="{E379787E-358B-DA30-D858-5D0E0223AA30}"/>
          </ac:spMkLst>
        </pc:spChg>
        <pc:spChg chg="add mod ord">
          <ac:chgData name="Oehrli, Stefan" userId="3f36891e-f853-43e7-bcbc-2879a2513833" providerId="ADAL" clId="{09BEBDDE-AF5B-9146-8B18-471724E5E3DD}" dt="2023-11-20T21:24:57.916" v="250" actId="20577"/>
          <ac:spMkLst>
            <pc:docMk/>
            <pc:sldMk cId="3843352936" sldId="2147138100"/>
            <ac:spMk id="7" creationId="{CAFE7976-17D6-692E-D734-F2D286653FAC}"/>
          </ac:spMkLst>
        </pc:spChg>
        <pc:spChg chg="add del mod ord">
          <ac:chgData name="Oehrli, Stefan" userId="3f36891e-f853-43e7-bcbc-2879a2513833" providerId="ADAL" clId="{09BEBDDE-AF5B-9146-8B18-471724E5E3DD}" dt="2023-11-20T21:23:41.429" v="193"/>
          <ac:spMkLst>
            <pc:docMk/>
            <pc:sldMk cId="3843352936" sldId="2147138100"/>
            <ac:spMk id="8" creationId="{C0B98C9F-4EA5-B8A9-70CD-7C9CA01E697B}"/>
          </ac:spMkLst>
        </pc:spChg>
        <pc:spChg chg="add mod ord">
          <ac:chgData name="Oehrli, Stefan" userId="3f36891e-f853-43e7-bcbc-2879a2513833" providerId="ADAL" clId="{09BEBDDE-AF5B-9146-8B18-471724E5E3DD}" dt="2023-11-20T21:29:34.645" v="267"/>
          <ac:spMkLst>
            <pc:docMk/>
            <pc:sldMk cId="3843352936" sldId="2147138100"/>
            <ac:spMk id="9" creationId="{6865BB4D-871D-6C55-5CA1-11DC3FDC1291}"/>
          </ac:spMkLst>
        </pc:spChg>
        <pc:picChg chg="add mod">
          <ac:chgData name="Oehrli, Stefan" userId="3f36891e-f853-43e7-bcbc-2879a2513833" providerId="ADAL" clId="{09BEBDDE-AF5B-9146-8B18-471724E5E3DD}" dt="2023-11-20T21:23:47.522" v="194" actId="14100"/>
          <ac:picMkLst>
            <pc:docMk/>
            <pc:sldMk cId="3843352936" sldId="2147138100"/>
            <ac:picMk id="10" creationId="{ED412094-1908-3F9A-F9B9-E2C15AC731C5}"/>
          </ac:picMkLst>
        </pc:picChg>
        <pc:picChg chg="add mod">
          <ac:chgData name="Oehrli, Stefan" userId="3f36891e-f853-43e7-bcbc-2879a2513833" providerId="ADAL" clId="{09BEBDDE-AF5B-9146-8B18-471724E5E3DD}" dt="2023-11-20T21:29:13.393" v="266" actId="1076"/>
          <ac:picMkLst>
            <pc:docMk/>
            <pc:sldMk cId="3843352936" sldId="2147138100"/>
            <ac:picMk id="11" creationId="{D877CA97-1685-A632-3CF6-9641F5B2E675}"/>
          </ac:picMkLst>
        </pc:picChg>
      </pc:sldChg>
      <pc:sldChg chg="addSp delSp modSp new mod modClrScheme modAnim chgLayout">
        <pc:chgData name="Oehrli, Stefan" userId="3f36891e-f853-43e7-bcbc-2879a2513833" providerId="ADAL" clId="{09BEBDDE-AF5B-9146-8B18-471724E5E3DD}" dt="2023-11-20T22:18:14.545" v="558" actId="1076"/>
        <pc:sldMkLst>
          <pc:docMk/>
          <pc:sldMk cId="288964143" sldId="2147138101"/>
        </pc:sldMkLst>
        <pc:spChg chg="del mod ord">
          <ac:chgData name="Oehrli, Stefan" userId="3f36891e-f853-43e7-bcbc-2879a2513833" providerId="ADAL" clId="{09BEBDDE-AF5B-9146-8B18-471724E5E3DD}" dt="2023-11-20T21:36:33.792" v="269" actId="700"/>
          <ac:spMkLst>
            <pc:docMk/>
            <pc:sldMk cId="288964143" sldId="2147138101"/>
            <ac:spMk id="2" creationId="{9DC40D08-D85E-B63B-B435-B69A552BC031}"/>
          </ac:spMkLst>
        </pc:spChg>
        <pc:spChg chg="del mod ord">
          <ac:chgData name="Oehrli, Stefan" userId="3f36891e-f853-43e7-bcbc-2879a2513833" providerId="ADAL" clId="{09BEBDDE-AF5B-9146-8B18-471724E5E3DD}" dt="2023-11-20T21:36:33.792" v="269" actId="700"/>
          <ac:spMkLst>
            <pc:docMk/>
            <pc:sldMk cId="288964143" sldId="2147138101"/>
            <ac:spMk id="3" creationId="{6B7D7EB9-D880-4170-A741-035DEC78D996}"/>
          </ac:spMkLst>
        </pc:spChg>
        <pc:spChg chg="del mod ord">
          <ac:chgData name="Oehrli, Stefan" userId="3f36891e-f853-43e7-bcbc-2879a2513833" providerId="ADAL" clId="{09BEBDDE-AF5B-9146-8B18-471724E5E3DD}" dt="2023-11-20T21:36:33.792" v="269" actId="700"/>
          <ac:spMkLst>
            <pc:docMk/>
            <pc:sldMk cId="288964143" sldId="2147138101"/>
            <ac:spMk id="4" creationId="{891B061F-EA83-5D67-CAB3-ED4CAA5C7E61}"/>
          </ac:spMkLst>
        </pc:spChg>
        <pc:spChg chg="mod ord">
          <ac:chgData name="Oehrli, Stefan" userId="3f36891e-f853-43e7-bcbc-2879a2513833" providerId="ADAL" clId="{09BEBDDE-AF5B-9146-8B18-471724E5E3DD}" dt="2023-11-20T21:36:33.792" v="269" actId="700"/>
          <ac:spMkLst>
            <pc:docMk/>
            <pc:sldMk cId="288964143" sldId="2147138101"/>
            <ac:spMk id="5" creationId="{FBED16AA-2BD8-4FE4-9CF4-A325892E16C4}"/>
          </ac:spMkLst>
        </pc:spChg>
        <pc:spChg chg="mod ord">
          <ac:chgData name="Oehrli, Stefan" userId="3f36891e-f853-43e7-bcbc-2879a2513833" providerId="ADAL" clId="{09BEBDDE-AF5B-9146-8B18-471724E5E3DD}" dt="2023-11-20T21:36:33.792" v="269" actId="700"/>
          <ac:spMkLst>
            <pc:docMk/>
            <pc:sldMk cId="288964143" sldId="2147138101"/>
            <ac:spMk id="6" creationId="{25230E4C-E435-B20C-44B4-3C65D4FF6B0D}"/>
          </ac:spMkLst>
        </pc:spChg>
        <pc:spChg chg="add mod ord">
          <ac:chgData name="Oehrli, Stefan" userId="3f36891e-f853-43e7-bcbc-2879a2513833" providerId="ADAL" clId="{09BEBDDE-AF5B-9146-8B18-471724E5E3DD}" dt="2023-11-20T21:56:21.776" v="324" actId="20577"/>
          <ac:spMkLst>
            <pc:docMk/>
            <pc:sldMk cId="288964143" sldId="2147138101"/>
            <ac:spMk id="7" creationId="{28248BDE-A26B-54FA-B253-9CF5A732A84D}"/>
          </ac:spMkLst>
        </pc:spChg>
        <pc:spChg chg="add mod ord">
          <ac:chgData name="Oehrli, Stefan" userId="3f36891e-f853-43e7-bcbc-2879a2513833" providerId="ADAL" clId="{09BEBDDE-AF5B-9146-8B18-471724E5E3DD}" dt="2023-11-20T22:03:27.120" v="474" actId="1076"/>
          <ac:spMkLst>
            <pc:docMk/>
            <pc:sldMk cId="288964143" sldId="2147138101"/>
            <ac:spMk id="8" creationId="{5EE79F3A-A0A9-701D-5D8B-7F8B130B5732}"/>
          </ac:spMkLst>
        </pc:spChg>
        <pc:spChg chg="add mod ord">
          <ac:chgData name="Oehrli, Stefan" userId="3f36891e-f853-43e7-bcbc-2879a2513833" providerId="ADAL" clId="{09BEBDDE-AF5B-9146-8B18-471724E5E3DD}" dt="2023-11-20T21:52:07.026" v="280" actId="20577"/>
          <ac:spMkLst>
            <pc:docMk/>
            <pc:sldMk cId="288964143" sldId="2147138101"/>
            <ac:spMk id="9" creationId="{8E05A5F2-330F-6A6B-804D-BBD24C560B2E}"/>
          </ac:spMkLst>
        </pc:spChg>
        <pc:spChg chg="add del mod ord">
          <ac:chgData name="Oehrli, Stefan" userId="3f36891e-f853-43e7-bcbc-2879a2513833" providerId="ADAL" clId="{09BEBDDE-AF5B-9146-8B18-471724E5E3DD}" dt="2023-11-20T21:36:50.480" v="272"/>
          <ac:spMkLst>
            <pc:docMk/>
            <pc:sldMk cId="288964143" sldId="2147138101"/>
            <ac:spMk id="10" creationId="{17AAD477-8E4D-36F4-5779-95BB52FD66AA}"/>
          </ac:spMkLst>
        </pc:spChg>
        <pc:picChg chg="add mod">
          <ac:chgData name="Oehrli, Stefan" userId="3f36891e-f853-43e7-bcbc-2879a2513833" providerId="ADAL" clId="{09BEBDDE-AF5B-9146-8B18-471724E5E3DD}" dt="2023-11-20T22:18:14.545" v="558" actId="1076"/>
          <ac:picMkLst>
            <pc:docMk/>
            <pc:sldMk cId="288964143" sldId="2147138101"/>
            <ac:picMk id="1026" creationId="{09E4F1EC-4904-591E-3466-0DD9F42C0E18}"/>
          </ac:picMkLst>
        </pc:picChg>
      </pc:sldChg>
      <pc:sldChg chg="addSp delSp modSp new mod ord modClrScheme chgLayout">
        <pc:chgData name="Oehrli, Stefan" userId="3f36891e-f853-43e7-bcbc-2879a2513833" providerId="ADAL" clId="{09BEBDDE-AF5B-9146-8B18-471724E5E3DD}" dt="2023-11-21T08:41:22.009" v="4920" actId="790"/>
        <pc:sldMkLst>
          <pc:docMk/>
          <pc:sldMk cId="3530393607" sldId="2147138102"/>
        </pc:sldMkLst>
        <pc:spChg chg="del mod ord">
          <ac:chgData name="Oehrli, Stefan" userId="3f36891e-f853-43e7-bcbc-2879a2513833" providerId="ADAL" clId="{09BEBDDE-AF5B-9146-8B18-471724E5E3DD}" dt="2023-11-20T22:01:45.566" v="379" actId="700"/>
          <ac:spMkLst>
            <pc:docMk/>
            <pc:sldMk cId="3530393607" sldId="2147138102"/>
            <ac:spMk id="2" creationId="{B725A59C-5EE5-EED2-C30F-C86F8DB4DEFA}"/>
          </ac:spMkLst>
        </pc:spChg>
        <pc:spChg chg="del mod ord">
          <ac:chgData name="Oehrli, Stefan" userId="3f36891e-f853-43e7-bcbc-2879a2513833" providerId="ADAL" clId="{09BEBDDE-AF5B-9146-8B18-471724E5E3DD}" dt="2023-11-20T22:01:45.566" v="379" actId="700"/>
          <ac:spMkLst>
            <pc:docMk/>
            <pc:sldMk cId="3530393607" sldId="2147138102"/>
            <ac:spMk id="3" creationId="{221C840E-3ED2-EE86-DB00-CF6B1A3D9F55}"/>
          </ac:spMkLst>
        </pc:spChg>
        <pc:spChg chg="del mod ord">
          <ac:chgData name="Oehrli, Stefan" userId="3f36891e-f853-43e7-bcbc-2879a2513833" providerId="ADAL" clId="{09BEBDDE-AF5B-9146-8B18-471724E5E3DD}" dt="2023-11-20T22:01:45.566" v="379" actId="700"/>
          <ac:spMkLst>
            <pc:docMk/>
            <pc:sldMk cId="3530393607" sldId="2147138102"/>
            <ac:spMk id="4" creationId="{81D0726C-02D5-49D0-F1A1-A397D0CE4451}"/>
          </ac:spMkLst>
        </pc:spChg>
        <pc:spChg chg="del">
          <ac:chgData name="Oehrli, Stefan" userId="3f36891e-f853-43e7-bcbc-2879a2513833" providerId="ADAL" clId="{09BEBDDE-AF5B-9146-8B18-471724E5E3DD}" dt="2023-11-20T22:01:45.566" v="379" actId="700"/>
          <ac:spMkLst>
            <pc:docMk/>
            <pc:sldMk cId="3530393607" sldId="2147138102"/>
            <ac:spMk id="5" creationId="{65D4C040-3AA8-2192-5BF9-00F7E61B9609}"/>
          </ac:spMkLst>
        </pc:spChg>
        <pc:spChg chg="del">
          <ac:chgData name="Oehrli, Stefan" userId="3f36891e-f853-43e7-bcbc-2879a2513833" providerId="ADAL" clId="{09BEBDDE-AF5B-9146-8B18-471724E5E3DD}" dt="2023-11-20T22:01:45.566" v="379" actId="700"/>
          <ac:spMkLst>
            <pc:docMk/>
            <pc:sldMk cId="3530393607" sldId="2147138102"/>
            <ac:spMk id="6" creationId="{3F464746-DC42-175B-A796-BB8D9AA17F98}"/>
          </ac:spMkLst>
        </pc:spChg>
        <pc:spChg chg="del">
          <ac:chgData name="Oehrli, Stefan" userId="3f36891e-f853-43e7-bcbc-2879a2513833" providerId="ADAL" clId="{09BEBDDE-AF5B-9146-8B18-471724E5E3DD}" dt="2023-11-20T22:01:45.566" v="379" actId="700"/>
          <ac:spMkLst>
            <pc:docMk/>
            <pc:sldMk cId="3530393607" sldId="2147138102"/>
            <ac:spMk id="7" creationId="{2D5893CE-CD9F-8C63-94C7-C8D0318C52D2}"/>
          </ac:spMkLst>
        </pc:spChg>
        <pc:spChg chg="del">
          <ac:chgData name="Oehrli, Stefan" userId="3f36891e-f853-43e7-bcbc-2879a2513833" providerId="ADAL" clId="{09BEBDDE-AF5B-9146-8B18-471724E5E3DD}" dt="2023-11-20T22:01:45.566" v="379" actId="700"/>
          <ac:spMkLst>
            <pc:docMk/>
            <pc:sldMk cId="3530393607" sldId="2147138102"/>
            <ac:spMk id="8" creationId="{6DE532B2-A280-2A0A-B792-62FAD594DC0D}"/>
          </ac:spMkLst>
        </pc:spChg>
        <pc:spChg chg="del">
          <ac:chgData name="Oehrli, Stefan" userId="3f36891e-f853-43e7-bcbc-2879a2513833" providerId="ADAL" clId="{09BEBDDE-AF5B-9146-8B18-471724E5E3DD}" dt="2023-11-20T22:01:45.566" v="379" actId="700"/>
          <ac:spMkLst>
            <pc:docMk/>
            <pc:sldMk cId="3530393607" sldId="2147138102"/>
            <ac:spMk id="9" creationId="{C090F2D2-2A69-D450-D37E-96483989A66F}"/>
          </ac:spMkLst>
        </pc:spChg>
        <pc:spChg chg="del">
          <ac:chgData name="Oehrli, Stefan" userId="3f36891e-f853-43e7-bcbc-2879a2513833" providerId="ADAL" clId="{09BEBDDE-AF5B-9146-8B18-471724E5E3DD}" dt="2023-11-20T22:01:45.566" v="379" actId="700"/>
          <ac:spMkLst>
            <pc:docMk/>
            <pc:sldMk cId="3530393607" sldId="2147138102"/>
            <ac:spMk id="10" creationId="{81A66C25-67D2-6CEE-C540-A29D79E0BE18}"/>
          </ac:spMkLst>
        </pc:spChg>
        <pc:spChg chg="del">
          <ac:chgData name="Oehrli, Stefan" userId="3f36891e-f853-43e7-bcbc-2879a2513833" providerId="ADAL" clId="{09BEBDDE-AF5B-9146-8B18-471724E5E3DD}" dt="2023-11-20T22:01:45.566" v="379" actId="700"/>
          <ac:spMkLst>
            <pc:docMk/>
            <pc:sldMk cId="3530393607" sldId="2147138102"/>
            <ac:spMk id="11" creationId="{702A5669-03B6-0CA8-D041-5C59DB41C154}"/>
          </ac:spMkLst>
        </pc:spChg>
        <pc:spChg chg="del">
          <ac:chgData name="Oehrli, Stefan" userId="3f36891e-f853-43e7-bcbc-2879a2513833" providerId="ADAL" clId="{09BEBDDE-AF5B-9146-8B18-471724E5E3DD}" dt="2023-11-20T22:01:45.566" v="379" actId="700"/>
          <ac:spMkLst>
            <pc:docMk/>
            <pc:sldMk cId="3530393607" sldId="2147138102"/>
            <ac:spMk id="12" creationId="{84CACA44-7A82-F25D-2544-144007395B95}"/>
          </ac:spMkLst>
        </pc:spChg>
        <pc:spChg chg="del">
          <ac:chgData name="Oehrli, Stefan" userId="3f36891e-f853-43e7-bcbc-2879a2513833" providerId="ADAL" clId="{09BEBDDE-AF5B-9146-8B18-471724E5E3DD}" dt="2023-11-20T22:01:45.566" v="379" actId="700"/>
          <ac:spMkLst>
            <pc:docMk/>
            <pc:sldMk cId="3530393607" sldId="2147138102"/>
            <ac:spMk id="13" creationId="{FCD7DCFA-7D39-A8CE-A46E-14E2D4B699FC}"/>
          </ac:spMkLst>
        </pc:spChg>
        <pc:spChg chg="del">
          <ac:chgData name="Oehrli, Stefan" userId="3f36891e-f853-43e7-bcbc-2879a2513833" providerId="ADAL" clId="{09BEBDDE-AF5B-9146-8B18-471724E5E3DD}" dt="2023-11-20T22:01:45.566" v="379" actId="700"/>
          <ac:spMkLst>
            <pc:docMk/>
            <pc:sldMk cId="3530393607" sldId="2147138102"/>
            <ac:spMk id="14" creationId="{A4D96B0A-0BBA-9C42-4D49-9586FC5A5D74}"/>
          </ac:spMkLst>
        </pc:spChg>
        <pc:spChg chg="del">
          <ac:chgData name="Oehrli, Stefan" userId="3f36891e-f853-43e7-bcbc-2879a2513833" providerId="ADAL" clId="{09BEBDDE-AF5B-9146-8B18-471724E5E3DD}" dt="2023-11-20T22:01:45.566" v="379" actId="700"/>
          <ac:spMkLst>
            <pc:docMk/>
            <pc:sldMk cId="3530393607" sldId="2147138102"/>
            <ac:spMk id="15" creationId="{0E2B5E38-E1CA-C183-C6CE-C8F49FEA004C}"/>
          </ac:spMkLst>
        </pc:spChg>
        <pc:spChg chg="del">
          <ac:chgData name="Oehrli, Stefan" userId="3f36891e-f853-43e7-bcbc-2879a2513833" providerId="ADAL" clId="{09BEBDDE-AF5B-9146-8B18-471724E5E3DD}" dt="2023-11-20T22:01:45.566" v="379" actId="700"/>
          <ac:spMkLst>
            <pc:docMk/>
            <pc:sldMk cId="3530393607" sldId="2147138102"/>
            <ac:spMk id="16" creationId="{E90447D0-CF44-189E-2E83-9ED26381EF2F}"/>
          </ac:spMkLst>
        </pc:spChg>
        <pc:spChg chg="del">
          <ac:chgData name="Oehrli, Stefan" userId="3f36891e-f853-43e7-bcbc-2879a2513833" providerId="ADAL" clId="{09BEBDDE-AF5B-9146-8B18-471724E5E3DD}" dt="2023-11-20T22:01:45.566" v="379" actId="700"/>
          <ac:spMkLst>
            <pc:docMk/>
            <pc:sldMk cId="3530393607" sldId="2147138102"/>
            <ac:spMk id="17" creationId="{58D8813E-8E72-D79C-3ADB-E27A9FC463FA}"/>
          </ac:spMkLst>
        </pc:spChg>
        <pc:spChg chg="del">
          <ac:chgData name="Oehrli, Stefan" userId="3f36891e-f853-43e7-bcbc-2879a2513833" providerId="ADAL" clId="{09BEBDDE-AF5B-9146-8B18-471724E5E3DD}" dt="2023-11-20T22:01:45.566" v="379" actId="700"/>
          <ac:spMkLst>
            <pc:docMk/>
            <pc:sldMk cId="3530393607" sldId="2147138102"/>
            <ac:spMk id="18" creationId="{04947D4F-D9F8-2533-7210-C1834D37D2D8}"/>
          </ac:spMkLst>
        </pc:spChg>
        <pc:spChg chg="del">
          <ac:chgData name="Oehrli, Stefan" userId="3f36891e-f853-43e7-bcbc-2879a2513833" providerId="ADAL" clId="{09BEBDDE-AF5B-9146-8B18-471724E5E3DD}" dt="2023-11-20T22:01:45.566" v="379" actId="700"/>
          <ac:spMkLst>
            <pc:docMk/>
            <pc:sldMk cId="3530393607" sldId="2147138102"/>
            <ac:spMk id="19" creationId="{F5A74507-E9CC-6154-653C-31DB44D6DDA2}"/>
          </ac:spMkLst>
        </pc:spChg>
        <pc:spChg chg="del">
          <ac:chgData name="Oehrli, Stefan" userId="3f36891e-f853-43e7-bcbc-2879a2513833" providerId="ADAL" clId="{09BEBDDE-AF5B-9146-8B18-471724E5E3DD}" dt="2023-11-20T22:01:45.566" v="379" actId="700"/>
          <ac:spMkLst>
            <pc:docMk/>
            <pc:sldMk cId="3530393607" sldId="2147138102"/>
            <ac:spMk id="20" creationId="{F433989C-1CDA-B854-EC03-8568CCCF80C5}"/>
          </ac:spMkLst>
        </pc:spChg>
        <pc:spChg chg="del">
          <ac:chgData name="Oehrli, Stefan" userId="3f36891e-f853-43e7-bcbc-2879a2513833" providerId="ADAL" clId="{09BEBDDE-AF5B-9146-8B18-471724E5E3DD}" dt="2023-11-20T22:01:45.566" v="379" actId="700"/>
          <ac:spMkLst>
            <pc:docMk/>
            <pc:sldMk cId="3530393607" sldId="2147138102"/>
            <ac:spMk id="21" creationId="{D217B024-8D71-1D08-8F4D-55E7EB4AE788}"/>
          </ac:spMkLst>
        </pc:spChg>
        <pc:spChg chg="del">
          <ac:chgData name="Oehrli, Stefan" userId="3f36891e-f853-43e7-bcbc-2879a2513833" providerId="ADAL" clId="{09BEBDDE-AF5B-9146-8B18-471724E5E3DD}" dt="2023-11-20T22:01:45.566" v="379" actId="700"/>
          <ac:spMkLst>
            <pc:docMk/>
            <pc:sldMk cId="3530393607" sldId="2147138102"/>
            <ac:spMk id="22" creationId="{A27DB1EB-94BC-8E2F-8F80-E53AE59006A6}"/>
          </ac:spMkLst>
        </pc:spChg>
        <pc:spChg chg="del">
          <ac:chgData name="Oehrli, Stefan" userId="3f36891e-f853-43e7-bcbc-2879a2513833" providerId="ADAL" clId="{09BEBDDE-AF5B-9146-8B18-471724E5E3DD}" dt="2023-11-20T22:01:45.566" v="379" actId="700"/>
          <ac:spMkLst>
            <pc:docMk/>
            <pc:sldMk cId="3530393607" sldId="2147138102"/>
            <ac:spMk id="23" creationId="{7C2F61FA-9C8B-A482-C67F-481598C45CDF}"/>
          </ac:spMkLst>
        </pc:spChg>
        <pc:spChg chg="del">
          <ac:chgData name="Oehrli, Stefan" userId="3f36891e-f853-43e7-bcbc-2879a2513833" providerId="ADAL" clId="{09BEBDDE-AF5B-9146-8B18-471724E5E3DD}" dt="2023-11-20T22:01:45.566" v="379" actId="700"/>
          <ac:spMkLst>
            <pc:docMk/>
            <pc:sldMk cId="3530393607" sldId="2147138102"/>
            <ac:spMk id="24" creationId="{04885FDB-9107-1F76-BE7E-B385C42C981F}"/>
          </ac:spMkLst>
        </pc:spChg>
        <pc:spChg chg="del">
          <ac:chgData name="Oehrli, Stefan" userId="3f36891e-f853-43e7-bcbc-2879a2513833" providerId="ADAL" clId="{09BEBDDE-AF5B-9146-8B18-471724E5E3DD}" dt="2023-11-20T22:01:45.566" v="379" actId="700"/>
          <ac:spMkLst>
            <pc:docMk/>
            <pc:sldMk cId="3530393607" sldId="2147138102"/>
            <ac:spMk id="25" creationId="{0E32CAC0-2206-25E5-767F-E42FFC904402}"/>
          </ac:spMkLst>
        </pc:spChg>
        <pc:spChg chg="del">
          <ac:chgData name="Oehrli, Stefan" userId="3f36891e-f853-43e7-bcbc-2879a2513833" providerId="ADAL" clId="{09BEBDDE-AF5B-9146-8B18-471724E5E3DD}" dt="2023-11-20T22:01:45.566" v="379" actId="700"/>
          <ac:spMkLst>
            <pc:docMk/>
            <pc:sldMk cId="3530393607" sldId="2147138102"/>
            <ac:spMk id="26" creationId="{AF535127-0360-755E-DDA4-9438C81AF1C5}"/>
          </ac:spMkLst>
        </pc:spChg>
        <pc:spChg chg="del">
          <ac:chgData name="Oehrli, Stefan" userId="3f36891e-f853-43e7-bcbc-2879a2513833" providerId="ADAL" clId="{09BEBDDE-AF5B-9146-8B18-471724E5E3DD}" dt="2023-11-20T22:01:45.566" v="379" actId="700"/>
          <ac:spMkLst>
            <pc:docMk/>
            <pc:sldMk cId="3530393607" sldId="2147138102"/>
            <ac:spMk id="27" creationId="{219AC70D-D840-128F-EFED-6DDE0A82F3F0}"/>
          </ac:spMkLst>
        </pc:spChg>
        <pc:spChg chg="del">
          <ac:chgData name="Oehrli, Stefan" userId="3f36891e-f853-43e7-bcbc-2879a2513833" providerId="ADAL" clId="{09BEBDDE-AF5B-9146-8B18-471724E5E3DD}" dt="2023-11-20T22:01:45.566" v="379" actId="700"/>
          <ac:spMkLst>
            <pc:docMk/>
            <pc:sldMk cId="3530393607" sldId="2147138102"/>
            <ac:spMk id="28" creationId="{061100A9-903F-10B6-9922-8B21FF613CAA}"/>
          </ac:spMkLst>
        </pc:spChg>
        <pc:spChg chg="del">
          <ac:chgData name="Oehrli, Stefan" userId="3f36891e-f853-43e7-bcbc-2879a2513833" providerId="ADAL" clId="{09BEBDDE-AF5B-9146-8B18-471724E5E3DD}" dt="2023-11-20T22:01:45.566" v="379" actId="700"/>
          <ac:spMkLst>
            <pc:docMk/>
            <pc:sldMk cId="3530393607" sldId="2147138102"/>
            <ac:spMk id="29" creationId="{95065D16-CCD5-D1BF-2F08-6F2C14C046D7}"/>
          </ac:spMkLst>
        </pc:spChg>
        <pc:spChg chg="del">
          <ac:chgData name="Oehrli, Stefan" userId="3f36891e-f853-43e7-bcbc-2879a2513833" providerId="ADAL" clId="{09BEBDDE-AF5B-9146-8B18-471724E5E3DD}" dt="2023-11-20T22:01:45.566" v="379" actId="700"/>
          <ac:spMkLst>
            <pc:docMk/>
            <pc:sldMk cId="3530393607" sldId="2147138102"/>
            <ac:spMk id="30" creationId="{2B22EABC-C222-B6A8-92A6-9794D27E8251}"/>
          </ac:spMkLst>
        </pc:spChg>
        <pc:spChg chg="del">
          <ac:chgData name="Oehrli, Stefan" userId="3f36891e-f853-43e7-bcbc-2879a2513833" providerId="ADAL" clId="{09BEBDDE-AF5B-9146-8B18-471724E5E3DD}" dt="2023-11-20T22:01:45.566" v="379" actId="700"/>
          <ac:spMkLst>
            <pc:docMk/>
            <pc:sldMk cId="3530393607" sldId="2147138102"/>
            <ac:spMk id="31" creationId="{CA23ADD6-869E-71EF-70A1-FDCD5824445D}"/>
          </ac:spMkLst>
        </pc:spChg>
        <pc:spChg chg="del">
          <ac:chgData name="Oehrli, Stefan" userId="3f36891e-f853-43e7-bcbc-2879a2513833" providerId="ADAL" clId="{09BEBDDE-AF5B-9146-8B18-471724E5E3DD}" dt="2023-11-20T22:01:45.566" v="379" actId="700"/>
          <ac:spMkLst>
            <pc:docMk/>
            <pc:sldMk cId="3530393607" sldId="2147138102"/>
            <ac:spMk id="32" creationId="{A9FCC6BF-3954-A81D-A4E2-2B2B0653CF2B}"/>
          </ac:spMkLst>
        </pc:spChg>
        <pc:spChg chg="del">
          <ac:chgData name="Oehrli, Stefan" userId="3f36891e-f853-43e7-bcbc-2879a2513833" providerId="ADAL" clId="{09BEBDDE-AF5B-9146-8B18-471724E5E3DD}" dt="2023-11-20T22:01:45.566" v="379" actId="700"/>
          <ac:spMkLst>
            <pc:docMk/>
            <pc:sldMk cId="3530393607" sldId="2147138102"/>
            <ac:spMk id="33" creationId="{1ECA9F6B-D54C-0FFC-C4B3-14171FDD470A}"/>
          </ac:spMkLst>
        </pc:spChg>
        <pc:spChg chg="del">
          <ac:chgData name="Oehrli, Stefan" userId="3f36891e-f853-43e7-bcbc-2879a2513833" providerId="ADAL" clId="{09BEBDDE-AF5B-9146-8B18-471724E5E3DD}" dt="2023-11-20T22:01:45.566" v="379" actId="700"/>
          <ac:spMkLst>
            <pc:docMk/>
            <pc:sldMk cId="3530393607" sldId="2147138102"/>
            <ac:spMk id="34" creationId="{49437AE3-1F54-81D7-58F4-F92F56BBD261}"/>
          </ac:spMkLst>
        </pc:spChg>
        <pc:spChg chg="del">
          <ac:chgData name="Oehrli, Stefan" userId="3f36891e-f853-43e7-bcbc-2879a2513833" providerId="ADAL" clId="{09BEBDDE-AF5B-9146-8B18-471724E5E3DD}" dt="2023-11-20T22:01:45.566" v="379" actId="700"/>
          <ac:spMkLst>
            <pc:docMk/>
            <pc:sldMk cId="3530393607" sldId="2147138102"/>
            <ac:spMk id="35" creationId="{97B8ED26-8E19-A40E-408D-74F3B9B229E1}"/>
          </ac:spMkLst>
        </pc:spChg>
        <pc:spChg chg="mod ord">
          <ac:chgData name="Oehrli, Stefan" userId="3f36891e-f853-43e7-bcbc-2879a2513833" providerId="ADAL" clId="{09BEBDDE-AF5B-9146-8B18-471724E5E3DD}" dt="2023-11-21T08:34:35.164" v="4743" actId="700"/>
          <ac:spMkLst>
            <pc:docMk/>
            <pc:sldMk cId="3530393607" sldId="2147138102"/>
            <ac:spMk id="36" creationId="{B356ACC4-B1A4-2B3D-AE38-8C211E141379}"/>
          </ac:spMkLst>
        </pc:spChg>
        <pc:spChg chg="mod ord">
          <ac:chgData name="Oehrli, Stefan" userId="3f36891e-f853-43e7-bcbc-2879a2513833" providerId="ADAL" clId="{09BEBDDE-AF5B-9146-8B18-471724E5E3DD}" dt="2023-11-21T08:34:35.164" v="4743" actId="700"/>
          <ac:spMkLst>
            <pc:docMk/>
            <pc:sldMk cId="3530393607" sldId="2147138102"/>
            <ac:spMk id="37" creationId="{CF9ECD87-6D39-64D5-ABAF-1407F6605633}"/>
          </ac:spMkLst>
        </pc:spChg>
        <pc:spChg chg="add mod ord">
          <ac:chgData name="Oehrli, Stefan" userId="3f36891e-f853-43e7-bcbc-2879a2513833" providerId="ADAL" clId="{09BEBDDE-AF5B-9146-8B18-471724E5E3DD}" dt="2023-11-21T08:34:35.164" v="4743" actId="700"/>
          <ac:spMkLst>
            <pc:docMk/>
            <pc:sldMk cId="3530393607" sldId="2147138102"/>
            <ac:spMk id="38" creationId="{1C7172E5-703F-CEF5-2B4D-DE80091CCEF2}"/>
          </ac:spMkLst>
        </pc:spChg>
        <pc:spChg chg="add mod ord">
          <ac:chgData name="Oehrli, Stefan" userId="3f36891e-f853-43e7-bcbc-2879a2513833" providerId="ADAL" clId="{09BEBDDE-AF5B-9146-8B18-471724E5E3DD}" dt="2023-11-21T08:37:25.656" v="4809" actId="14100"/>
          <ac:spMkLst>
            <pc:docMk/>
            <pc:sldMk cId="3530393607" sldId="2147138102"/>
            <ac:spMk id="39" creationId="{04CDB3C4-2895-1BFF-7736-2228CAF73C42}"/>
          </ac:spMkLst>
        </pc:spChg>
        <pc:spChg chg="add mod ord">
          <ac:chgData name="Oehrli, Stefan" userId="3f36891e-f853-43e7-bcbc-2879a2513833" providerId="ADAL" clId="{09BEBDDE-AF5B-9146-8B18-471724E5E3DD}" dt="2023-11-21T08:34:35.164" v="4743" actId="700"/>
          <ac:spMkLst>
            <pc:docMk/>
            <pc:sldMk cId="3530393607" sldId="2147138102"/>
            <ac:spMk id="40" creationId="{AB692460-2053-132D-1E2B-D2FCE06BA224}"/>
          </ac:spMkLst>
        </pc:spChg>
        <pc:spChg chg="add mod ord">
          <ac:chgData name="Oehrli, Stefan" userId="3f36891e-f853-43e7-bcbc-2879a2513833" providerId="ADAL" clId="{09BEBDDE-AF5B-9146-8B18-471724E5E3DD}" dt="2023-11-21T08:40:34.771" v="4868" actId="1035"/>
          <ac:spMkLst>
            <pc:docMk/>
            <pc:sldMk cId="3530393607" sldId="2147138102"/>
            <ac:spMk id="41" creationId="{1D43990D-6B4D-889F-9B90-7852483CF0A6}"/>
          </ac:spMkLst>
        </pc:spChg>
        <pc:spChg chg="add mod ord">
          <ac:chgData name="Oehrli, Stefan" userId="3f36891e-f853-43e7-bcbc-2879a2513833" providerId="ADAL" clId="{09BEBDDE-AF5B-9146-8B18-471724E5E3DD}" dt="2023-11-21T08:40:31.173" v="4862" actId="14100"/>
          <ac:spMkLst>
            <pc:docMk/>
            <pc:sldMk cId="3530393607" sldId="2147138102"/>
            <ac:spMk id="42" creationId="{45A0FC11-71C4-D284-6D87-D048A40EC049}"/>
          </ac:spMkLst>
        </pc:spChg>
        <pc:spChg chg="add mod ord">
          <ac:chgData name="Oehrli, Stefan" userId="3f36891e-f853-43e7-bcbc-2879a2513833" providerId="ADAL" clId="{09BEBDDE-AF5B-9146-8B18-471724E5E3DD}" dt="2023-11-21T08:40:39.817" v="4870" actId="1076"/>
          <ac:spMkLst>
            <pc:docMk/>
            <pc:sldMk cId="3530393607" sldId="2147138102"/>
            <ac:spMk id="43" creationId="{19BF6C6C-D67B-F0A3-2DF9-18B9A00590AB}"/>
          </ac:spMkLst>
        </pc:spChg>
        <pc:spChg chg="add mod">
          <ac:chgData name="Oehrli, Stefan" userId="3f36891e-f853-43e7-bcbc-2879a2513833" providerId="ADAL" clId="{09BEBDDE-AF5B-9146-8B18-471724E5E3DD}" dt="2023-11-21T08:41:22.009" v="4920" actId="790"/>
          <ac:spMkLst>
            <pc:docMk/>
            <pc:sldMk cId="3530393607" sldId="2147138102"/>
            <ac:spMk id="44" creationId="{DB9DCE41-AC99-767A-F95B-444A1DD64DB7}"/>
          </ac:spMkLst>
        </pc:spChg>
      </pc:sldChg>
      <pc:sldChg chg="addSp delSp modSp new del mod ord modClrScheme chgLayout modNotesTx">
        <pc:chgData name="Oehrli, Stefan" userId="3f36891e-f853-43e7-bcbc-2879a2513833" providerId="ADAL" clId="{09BEBDDE-AF5B-9146-8B18-471724E5E3DD}" dt="2023-11-21T04:02:10.581" v="1704" actId="2696"/>
        <pc:sldMkLst>
          <pc:docMk/>
          <pc:sldMk cId="1694193373" sldId="2147138103"/>
        </pc:sldMkLst>
        <pc:spChg chg="del mod ord">
          <ac:chgData name="Oehrli, Stefan" userId="3f36891e-f853-43e7-bcbc-2879a2513833" providerId="ADAL" clId="{09BEBDDE-AF5B-9146-8B18-471724E5E3DD}" dt="2023-11-20T22:57:39.445" v="561" actId="700"/>
          <ac:spMkLst>
            <pc:docMk/>
            <pc:sldMk cId="1694193373" sldId="2147138103"/>
            <ac:spMk id="2" creationId="{14A6295E-93A9-420C-462E-F1EA02FC93FD}"/>
          </ac:spMkLst>
        </pc:spChg>
        <pc:spChg chg="del mod ord">
          <ac:chgData name="Oehrli, Stefan" userId="3f36891e-f853-43e7-bcbc-2879a2513833" providerId="ADAL" clId="{09BEBDDE-AF5B-9146-8B18-471724E5E3DD}" dt="2023-11-20T22:57:39.445" v="561" actId="700"/>
          <ac:spMkLst>
            <pc:docMk/>
            <pc:sldMk cId="1694193373" sldId="2147138103"/>
            <ac:spMk id="3" creationId="{33291B38-1FBA-0370-6ECA-53704BF339D7}"/>
          </ac:spMkLst>
        </pc:spChg>
        <pc:spChg chg="del mod ord">
          <ac:chgData name="Oehrli, Stefan" userId="3f36891e-f853-43e7-bcbc-2879a2513833" providerId="ADAL" clId="{09BEBDDE-AF5B-9146-8B18-471724E5E3DD}" dt="2023-11-20T22:57:39.445" v="561" actId="700"/>
          <ac:spMkLst>
            <pc:docMk/>
            <pc:sldMk cId="1694193373" sldId="2147138103"/>
            <ac:spMk id="4" creationId="{BD156B50-A534-0885-2EA8-5ECFE02C5B95}"/>
          </ac:spMkLst>
        </pc:spChg>
        <pc:spChg chg="mod ord">
          <ac:chgData name="Oehrli, Stefan" userId="3f36891e-f853-43e7-bcbc-2879a2513833" providerId="ADAL" clId="{09BEBDDE-AF5B-9146-8B18-471724E5E3DD}" dt="2023-11-20T22:57:39.445" v="561" actId="700"/>
          <ac:spMkLst>
            <pc:docMk/>
            <pc:sldMk cId="1694193373" sldId="2147138103"/>
            <ac:spMk id="5" creationId="{1B0184CC-8A21-794A-68F5-5AB27FE2553B}"/>
          </ac:spMkLst>
        </pc:spChg>
        <pc:spChg chg="mod ord">
          <ac:chgData name="Oehrli, Stefan" userId="3f36891e-f853-43e7-bcbc-2879a2513833" providerId="ADAL" clId="{09BEBDDE-AF5B-9146-8B18-471724E5E3DD}" dt="2023-11-20T22:57:39.445" v="561" actId="700"/>
          <ac:spMkLst>
            <pc:docMk/>
            <pc:sldMk cId="1694193373" sldId="2147138103"/>
            <ac:spMk id="6" creationId="{266D2535-0BAA-2EB9-016E-490ED699618C}"/>
          </ac:spMkLst>
        </pc:spChg>
        <pc:spChg chg="add mod ord">
          <ac:chgData name="Oehrli, Stefan" userId="3f36891e-f853-43e7-bcbc-2879a2513833" providerId="ADAL" clId="{09BEBDDE-AF5B-9146-8B18-471724E5E3DD}" dt="2023-11-20T22:57:52.840" v="583" actId="20577"/>
          <ac:spMkLst>
            <pc:docMk/>
            <pc:sldMk cId="1694193373" sldId="2147138103"/>
            <ac:spMk id="7" creationId="{0014EE75-CA28-29B2-5BC6-0C276CE8F832}"/>
          </ac:spMkLst>
        </pc:spChg>
        <pc:spChg chg="add mod ord">
          <ac:chgData name="Oehrli, Stefan" userId="3f36891e-f853-43e7-bcbc-2879a2513833" providerId="ADAL" clId="{09BEBDDE-AF5B-9146-8B18-471724E5E3DD}" dt="2023-11-20T23:03:51.797" v="607" actId="20577"/>
          <ac:spMkLst>
            <pc:docMk/>
            <pc:sldMk cId="1694193373" sldId="2147138103"/>
            <ac:spMk id="8" creationId="{09AB6E8E-F6AC-C7D9-21F9-78AE22A992C8}"/>
          </ac:spMkLst>
        </pc:spChg>
        <pc:spChg chg="add mod ord">
          <ac:chgData name="Oehrli, Stefan" userId="3f36891e-f853-43e7-bcbc-2879a2513833" providerId="ADAL" clId="{09BEBDDE-AF5B-9146-8B18-471724E5E3DD}" dt="2023-11-20T22:57:39.445" v="561" actId="700"/>
          <ac:spMkLst>
            <pc:docMk/>
            <pc:sldMk cId="1694193373" sldId="2147138103"/>
            <ac:spMk id="9" creationId="{19E66B63-774F-8366-F7F6-654F9C15E5BE}"/>
          </ac:spMkLst>
        </pc:spChg>
        <pc:spChg chg="add del mod ord">
          <ac:chgData name="Oehrli, Stefan" userId="3f36891e-f853-43e7-bcbc-2879a2513833" providerId="ADAL" clId="{09BEBDDE-AF5B-9146-8B18-471724E5E3DD}" dt="2023-11-20T22:57:41.141" v="562"/>
          <ac:spMkLst>
            <pc:docMk/>
            <pc:sldMk cId="1694193373" sldId="2147138103"/>
            <ac:spMk id="10" creationId="{7D1C921F-3229-DB7E-3F62-58118ACB9D8C}"/>
          </ac:spMkLst>
        </pc:spChg>
        <pc:picChg chg="add mod">
          <ac:chgData name="Oehrli, Stefan" userId="3f36891e-f853-43e7-bcbc-2879a2513833" providerId="ADAL" clId="{09BEBDDE-AF5B-9146-8B18-471724E5E3DD}" dt="2023-11-20T23:03:00.334" v="590" actId="1076"/>
          <ac:picMkLst>
            <pc:docMk/>
            <pc:sldMk cId="1694193373" sldId="2147138103"/>
            <ac:picMk id="11" creationId="{FB11F142-E6D4-5A0D-0FF1-92D143F96044}"/>
          </ac:picMkLst>
        </pc:picChg>
      </pc:sldChg>
      <pc:sldChg chg="addSp delSp modSp new del mod ord modClrScheme chgLayout">
        <pc:chgData name="Oehrli, Stefan" userId="3f36891e-f853-43e7-bcbc-2879a2513833" providerId="ADAL" clId="{09BEBDDE-AF5B-9146-8B18-471724E5E3DD}" dt="2023-11-21T05:00:18.885" v="2046" actId="2696"/>
        <pc:sldMkLst>
          <pc:docMk/>
          <pc:sldMk cId="2332192118" sldId="2147138104"/>
        </pc:sldMkLst>
        <pc:spChg chg="del mod ord">
          <ac:chgData name="Oehrli, Stefan" userId="3f36891e-f853-43e7-bcbc-2879a2513833" providerId="ADAL" clId="{09BEBDDE-AF5B-9146-8B18-471724E5E3DD}" dt="2023-11-20T23:04:29.126" v="610" actId="700"/>
          <ac:spMkLst>
            <pc:docMk/>
            <pc:sldMk cId="2332192118" sldId="2147138104"/>
            <ac:spMk id="2" creationId="{E2C4DA1A-C8F1-6E69-0E26-CF1A76B7B352}"/>
          </ac:spMkLst>
        </pc:spChg>
        <pc:spChg chg="del mod ord">
          <ac:chgData name="Oehrli, Stefan" userId="3f36891e-f853-43e7-bcbc-2879a2513833" providerId="ADAL" clId="{09BEBDDE-AF5B-9146-8B18-471724E5E3DD}" dt="2023-11-20T23:04:29.126" v="610" actId="700"/>
          <ac:spMkLst>
            <pc:docMk/>
            <pc:sldMk cId="2332192118" sldId="2147138104"/>
            <ac:spMk id="3" creationId="{CED97462-8069-3FB2-0013-83A37EC13964}"/>
          </ac:spMkLst>
        </pc:spChg>
        <pc:spChg chg="del">
          <ac:chgData name="Oehrli, Stefan" userId="3f36891e-f853-43e7-bcbc-2879a2513833" providerId="ADAL" clId="{09BEBDDE-AF5B-9146-8B18-471724E5E3DD}" dt="2023-11-20T23:04:29.126" v="610" actId="700"/>
          <ac:spMkLst>
            <pc:docMk/>
            <pc:sldMk cId="2332192118" sldId="2147138104"/>
            <ac:spMk id="4" creationId="{178E30B7-DD8D-0A64-120D-84E36AE18BD5}"/>
          </ac:spMkLst>
        </pc:spChg>
        <pc:spChg chg="mod ord">
          <ac:chgData name="Oehrli, Stefan" userId="3f36891e-f853-43e7-bcbc-2879a2513833" providerId="ADAL" clId="{09BEBDDE-AF5B-9146-8B18-471724E5E3DD}" dt="2023-11-20T23:04:29.126" v="610" actId="700"/>
          <ac:spMkLst>
            <pc:docMk/>
            <pc:sldMk cId="2332192118" sldId="2147138104"/>
            <ac:spMk id="5" creationId="{87C5915C-8769-B231-F6E3-970E4B4ACA6F}"/>
          </ac:spMkLst>
        </pc:spChg>
        <pc:spChg chg="del mod ord">
          <ac:chgData name="Oehrli, Stefan" userId="3f36891e-f853-43e7-bcbc-2879a2513833" providerId="ADAL" clId="{09BEBDDE-AF5B-9146-8B18-471724E5E3DD}" dt="2023-11-20T23:04:29.126" v="610" actId="700"/>
          <ac:spMkLst>
            <pc:docMk/>
            <pc:sldMk cId="2332192118" sldId="2147138104"/>
            <ac:spMk id="6" creationId="{3DC2748B-434E-3839-08FF-F0F4DA0F8269}"/>
          </ac:spMkLst>
        </pc:spChg>
        <pc:spChg chg="mod ord">
          <ac:chgData name="Oehrli, Stefan" userId="3f36891e-f853-43e7-bcbc-2879a2513833" providerId="ADAL" clId="{09BEBDDE-AF5B-9146-8B18-471724E5E3DD}" dt="2023-11-20T23:04:29.126" v="610" actId="700"/>
          <ac:spMkLst>
            <pc:docMk/>
            <pc:sldMk cId="2332192118" sldId="2147138104"/>
            <ac:spMk id="7" creationId="{8C28121F-69F9-FEB3-AC51-FEC1269D425B}"/>
          </ac:spMkLst>
        </pc:spChg>
        <pc:spChg chg="add mod ord">
          <ac:chgData name="Oehrli, Stefan" userId="3f36891e-f853-43e7-bcbc-2879a2513833" providerId="ADAL" clId="{09BEBDDE-AF5B-9146-8B18-471724E5E3DD}" dt="2023-11-20T23:04:29.126" v="610" actId="700"/>
          <ac:spMkLst>
            <pc:docMk/>
            <pc:sldMk cId="2332192118" sldId="2147138104"/>
            <ac:spMk id="8" creationId="{1D2E9DBC-D25D-45B8-E496-AE20F829BB4F}"/>
          </ac:spMkLst>
        </pc:spChg>
        <pc:spChg chg="add mod ord">
          <ac:chgData name="Oehrli, Stefan" userId="3f36891e-f853-43e7-bcbc-2879a2513833" providerId="ADAL" clId="{09BEBDDE-AF5B-9146-8B18-471724E5E3DD}" dt="2023-11-20T23:04:50.970" v="616" actId="20577"/>
          <ac:spMkLst>
            <pc:docMk/>
            <pc:sldMk cId="2332192118" sldId="2147138104"/>
            <ac:spMk id="9" creationId="{E9C2071A-9FE1-1658-0688-22C71C68A8A7}"/>
          </ac:spMkLst>
        </pc:spChg>
        <pc:spChg chg="add mod ord">
          <ac:chgData name="Oehrli, Stefan" userId="3f36891e-f853-43e7-bcbc-2879a2513833" providerId="ADAL" clId="{09BEBDDE-AF5B-9146-8B18-471724E5E3DD}" dt="2023-11-20T23:04:29.126" v="610" actId="700"/>
          <ac:spMkLst>
            <pc:docMk/>
            <pc:sldMk cId="2332192118" sldId="2147138104"/>
            <ac:spMk id="10" creationId="{4A98C24A-C4A0-20E0-C065-4F66036824EA}"/>
          </ac:spMkLst>
        </pc:spChg>
      </pc:sldChg>
      <pc:sldChg chg="addSp delSp modSp new mod ord modClrScheme modAnim chgLayout">
        <pc:chgData name="Oehrli, Stefan" userId="3f36891e-f853-43e7-bcbc-2879a2513833" providerId="ADAL" clId="{09BEBDDE-AF5B-9146-8B18-471724E5E3DD}" dt="2023-11-21T04:02:02.020" v="1703" actId="20577"/>
        <pc:sldMkLst>
          <pc:docMk/>
          <pc:sldMk cId="2475241319" sldId="2147138105"/>
        </pc:sldMkLst>
        <pc:spChg chg="del mod ord">
          <ac:chgData name="Oehrli, Stefan" userId="3f36891e-f853-43e7-bcbc-2879a2513833" providerId="ADAL" clId="{09BEBDDE-AF5B-9146-8B18-471724E5E3DD}" dt="2023-11-20T23:05:06.431" v="618" actId="700"/>
          <ac:spMkLst>
            <pc:docMk/>
            <pc:sldMk cId="2475241319" sldId="2147138105"/>
            <ac:spMk id="2" creationId="{529C94DF-02DA-13D9-0B98-405F34C0CE25}"/>
          </ac:spMkLst>
        </pc:spChg>
        <pc:spChg chg="del mod ord">
          <ac:chgData name="Oehrli, Stefan" userId="3f36891e-f853-43e7-bcbc-2879a2513833" providerId="ADAL" clId="{09BEBDDE-AF5B-9146-8B18-471724E5E3DD}" dt="2023-11-20T23:05:06.431" v="618" actId="700"/>
          <ac:spMkLst>
            <pc:docMk/>
            <pc:sldMk cId="2475241319" sldId="2147138105"/>
            <ac:spMk id="3" creationId="{90B78CAD-9F4C-E595-3544-6FD8C4F12BFD}"/>
          </ac:spMkLst>
        </pc:spChg>
        <pc:spChg chg="del">
          <ac:chgData name="Oehrli, Stefan" userId="3f36891e-f853-43e7-bcbc-2879a2513833" providerId="ADAL" clId="{09BEBDDE-AF5B-9146-8B18-471724E5E3DD}" dt="2023-11-20T23:05:06.431" v="618" actId="700"/>
          <ac:spMkLst>
            <pc:docMk/>
            <pc:sldMk cId="2475241319" sldId="2147138105"/>
            <ac:spMk id="4" creationId="{FC8BDFF6-E6BB-E4A8-1C88-9BD95C63D47A}"/>
          </ac:spMkLst>
        </pc:spChg>
        <pc:spChg chg="mod ord">
          <ac:chgData name="Oehrli, Stefan" userId="3f36891e-f853-43e7-bcbc-2879a2513833" providerId="ADAL" clId="{09BEBDDE-AF5B-9146-8B18-471724E5E3DD}" dt="2023-11-20T23:05:06.431" v="618" actId="700"/>
          <ac:spMkLst>
            <pc:docMk/>
            <pc:sldMk cId="2475241319" sldId="2147138105"/>
            <ac:spMk id="5" creationId="{3D7F45EE-BA73-A422-CE1F-D4DC06209B58}"/>
          </ac:spMkLst>
        </pc:spChg>
        <pc:spChg chg="del mod ord">
          <ac:chgData name="Oehrli, Stefan" userId="3f36891e-f853-43e7-bcbc-2879a2513833" providerId="ADAL" clId="{09BEBDDE-AF5B-9146-8B18-471724E5E3DD}" dt="2023-11-20T23:05:06.431" v="618" actId="700"/>
          <ac:spMkLst>
            <pc:docMk/>
            <pc:sldMk cId="2475241319" sldId="2147138105"/>
            <ac:spMk id="6" creationId="{E29644A5-DAD3-BC69-DCD3-F0CB5E712C75}"/>
          </ac:spMkLst>
        </pc:spChg>
        <pc:spChg chg="mod ord">
          <ac:chgData name="Oehrli, Stefan" userId="3f36891e-f853-43e7-bcbc-2879a2513833" providerId="ADAL" clId="{09BEBDDE-AF5B-9146-8B18-471724E5E3DD}" dt="2023-11-20T23:05:06.431" v="618" actId="700"/>
          <ac:spMkLst>
            <pc:docMk/>
            <pc:sldMk cId="2475241319" sldId="2147138105"/>
            <ac:spMk id="7" creationId="{89044E24-A45A-7A0B-F3B8-C24968E77FD6}"/>
          </ac:spMkLst>
        </pc:spChg>
        <pc:spChg chg="add mod ord">
          <ac:chgData name="Oehrli, Stefan" userId="3f36891e-f853-43e7-bcbc-2879a2513833" providerId="ADAL" clId="{09BEBDDE-AF5B-9146-8B18-471724E5E3DD}" dt="2023-11-21T03:17:22.502" v="1263"/>
          <ac:spMkLst>
            <pc:docMk/>
            <pc:sldMk cId="2475241319" sldId="2147138105"/>
            <ac:spMk id="8" creationId="{11095482-1C48-477A-8085-00A480960AB0}"/>
          </ac:spMkLst>
        </pc:spChg>
        <pc:spChg chg="add mod ord">
          <ac:chgData name="Oehrli, Stefan" userId="3f36891e-f853-43e7-bcbc-2879a2513833" providerId="ADAL" clId="{09BEBDDE-AF5B-9146-8B18-471724E5E3DD}" dt="2023-11-21T04:02:02.020" v="1703" actId="20577"/>
          <ac:spMkLst>
            <pc:docMk/>
            <pc:sldMk cId="2475241319" sldId="2147138105"/>
            <ac:spMk id="9" creationId="{C7347C64-0348-3831-8B5A-25F65080DF73}"/>
          </ac:spMkLst>
        </pc:spChg>
        <pc:spChg chg="add mod ord">
          <ac:chgData name="Oehrli, Stefan" userId="3f36891e-f853-43e7-bcbc-2879a2513833" providerId="ADAL" clId="{09BEBDDE-AF5B-9146-8B18-471724E5E3DD}" dt="2023-11-21T03:17:16.304" v="1262" actId="20577"/>
          <ac:spMkLst>
            <pc:docMk/>
            <pc:sldMk cId="2475241319" sldId="2147138105"/>
            <ac:spMk id="10" creationId="{A1F0767F-EF95-3D78-8C45-26ADDE420EBC}"/>
          </ac:spMkLst>
        </pc:spChg>
        <pc:picChg chg="add mod">
          <ac:chgData name="Oehrli, Stefan" userId="3f36891e-f853-43e7-bcbc-2879a2513833" providerId="ADAL" clId="{09BEBDDE-AF5B-9146-8B18-471724E5E3DD}" dt="2023-11-21T04:00:01.021" v="1666" actId="1076"/>
          <ac:picMkLst>
            <pc:docMk/>
            <pc:sldMk cId="2475241319" sldId="2147138105"/>
            <ac:picMk id="11" creationId="{9D7918C6-DADD-7B4B-F03A-3B51E790D399}"/>
          </ac:picMkLst>
        </pc:picChg>
      </pc:sldChg>
      <pc:sldChg chg="modSp new del mod">
        <pc:chgData name="Oehrli, Stefan" userId="3f36891e-f853-43e7-bcbc-2879a2513833" providerId="ADAL" clId="{09BEBDDE-AF5B-9146-8B18-471724E5E3DD}" dt="2023-11-21T05:56:17.990" v="3305" actId="2696"/>
        <pc:sldMkLst>
          <pc:docMk/>
          <pc:sldMk cId="24819970" sldId="2147138106"/>
        </pc:sldMkLst>
        <pc:spChg chg="mod">
          <ac:chgData name="Oehrli, Stefan" userId="3f36891e-f853-43e7-bcbc-2879a2513833" providerId="ADAL" clId="{09BEBDDE-AF5B-9146-8B18-471724E5E3DD}" dt="2023-11-20T23:05:30.504" v="679" actId="20577"/>
          <ac:spMkLst>
            <pc:docMk/>
            <pc:sldMk cId="24819970" sldId="2147138106"/>
            <ac:spMk id="3" creationId="{5C3AA801-0B07-2FC3-FC44-DD1F4AE2AB46}"/>
          </ac:spMkLst>
        </pc:spChg>
      </pc:sldChg>
      <pc:sldChg chg="modSp new del mod ord">
        <pc:chgData name="Oehrli, Stefan" userId="3f36891e-f853-43e7-bcbc-2879a2513833" providerId="ADAL" clId="{09BEBDDE-AF5B-9146-8B18-471724E5E3DD}" dt="2023-11-21T05:56:19.644" v="3306" actId="2696"/>
        <pc:sldMkLst>
          <pc:docMk/>
          <pc:sldMk cId="583801763" sldId="2147138107"/>
        </pc:sldMkLst>
        <pc:spChg chg="mod">
          <ac:chgData name="Oehrli, Stefan" userId="3f36891e-f853-43e7-bcbc-2879a2513833" providerId="ADAL" clId="{09BEBDDE-AF5B-9146-8B18-471724E5E3DD}" dt="2023-11-20T23:05:44.602" v="686" actId="5793"/>
          <ac:spMkLst>
            <pc:docMk/>
            <pc:sldMk cId="583801763" sldId="2147138107"/>
            <ac:spMk id="3" creationId="{08C98366-039C-80F5-1C8B-19BBBE71266C}"/>
          </ac:spMkLst>
        </pc:spChg>
      </pc:sldChg>
      <pc:sldChg chg="modSp new del mod ord">
        <pc:chgData name="Oehrli, Stefan" userId="3f36891e-f853-43e7-bcbc-2879a2513833" providerId="ADAL" clId="{09BEBDDE-AF5B-9146-8B18-471724E5E3DD}" dt="2023-11-21T05:00:23.418" v="2048" actId="2696"/>
        <pc:sldMkLst>
          <pc:docMk/>
          <pc:sldMk cId="3996096580" sldId="2147138108"/>
        </pc:sldMkLst>
        <pc:spChg chg="mod">
          <ac:chgData name="Oehrli, Stefan" userId="3f36891e-f853-43e7-bcbc-2879a2513833" providerId="ADAL" clId="{09BEBDDE-AF5B-9146-8B18-471724E5E3DD}" dt="2023-11-20T23:05:49.174" v="693" actId="20577"/>
          <ac:spMkLst>
            <pc:docMk/>
            <pc:sldMk cId="3996096580" sldId="2147138108"/>
            <ac:spMk id="3" creationId="{937DE279-BF53-3D3C-B2C1-21BF619A6300}"/>
          </ac:spMkLst>
        </pc:spChg>
      </pc:sldChg>
      <pc:sldChg chg="modSp new mod ord modAnim">
        <pc:chgData name="Oehrli, Stefan" userId="3f36891e-f853-43e7-bcbc-2879a2513833" providerId="ADAL" clId="{09BEBDDE-AF5B-9146-8B18-471724E5E3DD}" dt="2023-11-21T10:33:09.670" v="7097"/>
        <pc:sldMkLst>
          <pc:docMk/>
          <pc:sldMk cId="3368936083" sldId="2147138109"/>
        </pc:sldMkLst>
        <pc:spChg chg="mod">
          <ac:chgData name="Oehrli, Stefan" userId="3f36891e-f853-43e7-bcbc-2879a2513833" providerId="ADAL" clId="{09BEBDDE-AF5B-9146-8B18-471724E5E3DD}" dt="2023-11-21T05:15:54.169" v="2207" actId="20577"/>
          <ac:spMkLst>
            <pc:docMk/>
            <pc:sldMk cId="3368936083" sldId="2147138109"/>
            <ac:spMk id="2" creationId="{16497407-374A-8C5A-3077-5D39A5116E11}"/>
          </ac:spMkLst>
        </pc:spChg>
        <pc:spChg chg="mod">
          <ac:chgData name="Oehrli, Stefan" userId="3f36891e-f853-43e7-bcbc-2879a2513833" providerId="ADAL" clId="{09BEBDDE-AF5B-9146-8B18-471724E5E3DD}" dt="2023-11-21T05:26:22.190" v="2572" actId="2711"/>
          <ac:spMkLst>
            <pc:docMk/>
            <pc:sldMk cId="3368936083" sldId="2147138109"/>
            <ac:spMk id="3" creationId="{9C018C55-05F7-440F-D0D1-4C23FD52D6AF}"/>
          </ac:spMkLst>
        </pc:spChg>
        <pc:spChg chg="mod">
          <ac:chgData name="Oehrli, Stefan" userId="3f36891e-f853-43e7-bcbc-2879a2513833" providerId="ADAL" clId="{09BEBDDE-AF5B-9146-8B18-471724E5E3DD}" dt="2023-11-21T05:15:18.372" v="2204"/>
          <ac:spMkLst>
            <pc:docMk/>
            <pc:sldMk cId="3368936083" sldId="2147138109"/>
            <ac:spMk id="4" creationId="{B7F48254-FE32-1B35-62F2-B09B1DDB3F50}"/>
          </ac:spMkLst>
        </pc:spChg>
      </pc:sldChg>
      <pc:sldChg chg="addSp delSp modSp new mod modClrScheme chgLayout">
        <pc:chgData name="Oehrli, Stefan" userId="3f36891e-f853-43e7-bcbc-2879a2513833" providerId="ADAL" clId="{09BEBDDE-AF5B-9146-8B18-471724E5E3DD}" dt="2023-11-20T23:16:36.729" v="1058" actId="1076"/>
        <pc:sldMkLst>
          <pc:docMk/>
          <pc:sldMk cId="4159375980" sldId="2147138110"/>
        </pc:sldMkLst>
        <pc:spChg chg="del mod ord">
          <ac:chgData name="Oehrli, Stefan" userId="3f36891e-f853-43e7-bcbc-2879a2513833" providerId="ADAL" clId="{09BEBDDE-AF5B-9146-8B18-471724E5E3DD}" dt="2023-11-20T23:09:43.039" v="762" actId="700"/>
          <ac:spMkLst>
            <pc:docMk/>
            <pc:sldMk cId="4159375980" sldId="2147138110"/>
            <ac:spMk id="2" creationId="{A3608CF7-84A5-A60A-2A0A-E8AB11EA3060}"/>
          </ac:spMkLst>
        </pc:spChg>
        <pc:spChg chg="del mod ord">
          <ac:chgData name="Oehrli, Stefan" userId="3f36891e-f853-43e7-bcbc-2879a2513833" providerId="ADAL" clId="{09BEBDDE-AF5B-9146-8B18-471724E5E3DD}" dt="2023-11-20T23:09:43.039" v="762" actId="700"/>
          <ac:spMkLst>
            <pc:docMk/>
            <pc:sldMk cId="4159375980" sldId="2147138110"/>
            <ac:spMk id="3" creationId="{1ACAFBD2-53B3-E9E0-8B47-4DD9FC10B0A2}"/>
          </ac:spMkLst>
        </pc:spChg>
        <pc:spChg chg="del mod ord">
          <ac:chgData name="Oehrli, Stefan" userId="3f36891e-f853-43e7-bcbc-2879a2513833" providerId="ADAL" clId="{09BEBDDE-AF5B-9146-8B18-471724E5E3DD}" dt="2023-11-20T23:09:43.039" v="762" actId="700"/>
          <ac:spMkLst>
            <pc:docMk/>
            <pc:sldMk cId="4159375980" sldId="2147138110"/>
            <ac:spMk id="4" creationId="{21B32A94-FBB2-E56B-27B5-851FA2E7B2C7}"/>
          </ac:spMkLst>
        </pc:spChg>
        <pc:spChg chg="mod ord">
          <ac:chgData name="Oehrli, Stefan" userId="3f36891e-f853-43e7-bcbc-2879a2513833" providerId="ADAL" clId="{09BEBDDE-AF5B-9146-8B18-471724E5E3DD}" dt="2023-11-20T23:09:43.039" v="762" actId="700"/>
          <ac:spMkLst>
            <pc:docMk/>
            <pc:sldMk cId="4159375980" sldId="2147138110"/>
            <ac:spMk id="5" creationId="{5DB04688-A81C-633E-5A4C-0BA670A1797C}"/>
          </ac:spMkLst>
        </pc:spChg>
        <pc:spChg chg="mod ord">
          <ac:chgData name="Oehrli, Stefan" userId="3f36891e-f853-43e7-bcbc-2879a2513833" providerId="ADAL" clId="{09BEBDDE-AF5B-9146-8B18-471724E5E3DD}" dt="2023-11-20T23:09:43.039" v="762" actId="700"/>
          <ac:spMkLst>
            <pc:docMk/>
            <pc:sldMk cId="4159375980" sldId="2147138110"/>
            <ac:spMk id="6" creationId="{CA065CD1-DB8A-990B-B6A4-BB7C00380662}"/>
          </ac:spMkLst>
        </pc:spChg>
        <pc:spChg chg="add mod ord">
          <ac:chgData name="Oehrli, Stefan" userId="3f36891e-f853-43e7-bcbc-2879a2513833" providerId="ADAL" clId="{09BEBDDE-AF5B-9146-8B18-471724E5E3DD}" dt="2023-11-20T23:10:08.369" v="815" actId="20577"/>
          <ac:spMkLst>
            <pc:docMk/>
            <pc:sldMk cId="4159375980" sldId="2147138110"/>
            <ac:spMk id="7" creationId="{2EC51D3D-70FE-A392-065C-F745E2992C39}"/>
          </ac:spMkLst>
        </pc:spChg>
        <pc:spChg chg="add mod ord">
          <ac:chgData name="Oehrli, Stefan" userId="3f36891e-f853-43e7-bcbc-2879a2513833" providerId="ADAL" clId="{09BEBDDE-AF5B-9146-8B18-471724E5E3DD}" dt="2023-11-20T23:16:27.345" v="1053" actId="20577"/>
          <ac:spMkLst>
            <pc:docMk/>
            <pc:sldMk cId="4159375980" sldId="2147138110"/>
            <ac:spMk id="8" creationId="{F4778D01-942F-FD1A-E6BC-B581D2B74146}"/>
          </ac:spMkLst>
        </pc:spChg>
        <pc:spChg chg="add mod ord">
          <ac:chgData name="Oehrli, Stefan" userId="3f36891e-f853-43e7-bcbc-2879a2513833" providerId="ADAL" clId="{09BEBDDE-AF5B-9146-8B18-471724E5E3DD}" dt="2023-11-20T23:10:42.114" v="854" actId="20577"/>
          <ac:spMkLst>
            <pc:docMk/>
            <pc:sldMk cId="4159375980" sldId="2147138110"/>
            <ac:spMk id="9" creationId="{2033E105-22FF-3F94-15F0-366E8E86D770}"/>
          </ac:spMkLst>
        </pc:spChg>
        <pc:spChg chg="add del mod ord">
          <ac:chgData name="Oehrli, Stefan" userId="3f36891e-f853-43e7-bcbc-2879a2513833" providerId="ADAL" clId="{09BEBDDE-AF5B-9146-8B18-471724E5E3DD}" dt="2023-11-20T23:09:44.651" v="763"/>
          <ac:spMkLst>
            <pc:docMk/>
            <pc:sldMk cId="4159375980" sldId="2147138110"/>
            <ac:spMk id="10" creationId="{4E9D21CD-2F9F-96ED-9450-7A197A9223F2}"/>
          </ac:spMkLst>
        </pc:spChg>
        <pc:picChg chg="add mod">
          <ac:chgData name="Oehrli, Stefan" userId="3f36891e-f853-43e7-bcbc-2879a2513833" providerId="ADAL" clId="{09BEBDDE-AF5B-9146-8B18-471724E5E3DD}" dt="2023-11-20T23:16:36.729" v="1058" actId="1076"/>
          <ac:picMkLst>
            <pc:docMk/>
            <pc:sldMk cId="4159375980" sldId="2147138110"/>
            <ac:picMk id="11" creationId="{FA279A26-72C4-0026-6F0A-1A0B0E457326}"/>
          </ac:picMkLst>
        </pc:picChg>
      </pc:sldChg>
      <pc:sldChg chg="addSp delSp modSp new mod ord chgLayout">
        <pc:chgData name="Oehrli, Stefan" userId="3f36891e-f853-43e7-bcbc-2879a2513833" providerId="ADAL" clId="{09BEBDDE-AF5B-9146-8B18-471724E5E3DD}" dt="2023-11-20T23:18:27.972" v="1078"/>
        <pc:sldMkLst>
          <pc:docMk/>
          <pc:sldMk cId="2774964817" sldId="2147138111"/>
        </pc:sldMkLst>
        <pc:spChg chg="del mod ord">
          <ac:chgData name="Oehrli, Stefan" userId="3f36891e-f853-43e7-bcbc-2879a2513833" providerId="ADAL" clId="{09BEBDDE-AF5B-9146-8B18-471724E5E3DD}" dt="2023-11-20T23:17:42.325" v="1062" actId="700"/>
          <ac:spMkLst>
            <pc:docMk/>
            <pc:sldMk cId="2774964817" sldId="2147138111"/>
            <ac:spMk id="2" creationId="{8592FB24-12A8-0F4E-CF77-2E2D931B88BA}"/>
          </ac:spMkLst>
        </pc:spChg>
        <pc:spChg chg="del mod ord">
          <ac:chgData name="Oehrli, Stefan" userId="3f36891e-f853-43e7-bcbc-2879a2513833" providerId="ADAL" clId="{09BEBDDE-AF5B-9146-8B18-471724E5E3DD}" dt="2023-11-20T23:17:42.325" v="1062" actId="700"/>
          <ac:spMkLst>
            <pc:docMk/>
            <pc:sldMk cId="2774964817" sldId="2147138111"/>
            <ac:spMk id="3" creationId="{AC28E316-6B11-F641-BFFC-11935C03DFF9}"/>
          </ac:spMkLst>
        </pc:spChg>
        <pc:spChg chg="del">
          <ac:chgData name="Oehrli, Stefan" userId="3f36891e-f853-43e7-bcbc-2879a2513833" providerId="ADAL" clId="{09BEBDDE-AF5B-9146-8B18-471724E5E3DD}" dt="2023-11-20T23:17:42.325" v="1062" actId="700"/>
          <ac:spMkLst>
            <pc:docMk/>
            <pc:sldMk cId="2774964817" sldId="2147138111"/>
            <ac:spMk id="4" creationId="{BA074CCF-9D7B-38C0-BB13-9EB1D91C735E}"/>
          </ac:spMkLst>
        </pc:spChg>
        <pc:spChg chg="mod ord">
          <ac:chgData name="Oehrli, Stefan" userId="3f36891e-f853-43e7-bcbc-2879a2513833" providerId="ADAL" clId="{09BEBDDE-AF5B-9146-8B18-471724E5E3DD}" dt="2023-11-20T23:17:42.325" v="1062" actId="700"/>
          <ac:spMkLst>
            <pc:docMk/>
            <pc:sldMk cId="2774964817" sldId="2147138111"/>
            <ac:spMk id="5" creationId="{87BED978-7378-65D6-B7A8-716E186EF83A}"/>
          </ac:spMkLst>
        </pc:spChg>
        <pc:spChg chg="del mod ord">
          <ac:chgData name="Oehrli, Stefan" userId="3f36891e-f853-43e7-bcbc-2879a2513833" providerId="ADAL" clId="{09BEBDDE-AF5B-9146-8B18-471724E5E3DD}" dt="2023-11-20T23:17:42.325" v="1062" actId="700"/>
          <ac:spMkLst>
            <pc:docMk/>
            <pc:sldMk cId="2774964817" sldId="2147138111"/>
            <ac:spMk id="6" creationId="{56C1E882-E98D-84C9-FA59-A6D42E3CA327}"/>
          </ac:spMkLst>
        </pc:spChg>
        <pc:spChg chg="mod ord">
          <ac:chgData name="Oehrli, Stefan" userId="3f36891e-f853-43e7-bcbc-2879a2513833" providerId="ADAL" clId="{09BEBDDE-AF5B-9146-8B18-471724E5E3DD}" dt="2023-11-20T23:17:42.325" v="1062" actId="700"/>
          <ac:spMkLst>
            <pc:docMk/>
            <pc:sldMk cId="2774964817" sldId="2147138111"/>
            <ac:spMk id="7" creationId="{FCF82A4F-E3A4-D879-F8D9-0AFBD63F9526}"/>
          </ac:spMkLst>
        </pc:spChg>
        <pc:spChg chg="add mod ord">
          <ac:chgData name="Oehrli, Stefan" userId="3f36891e-f853-43e7-bcbc-2879a2513833" providerId="ADAL" clId="{09BEBDDE-AF5B-9146-8B18-471724E5E3DD}" dt="2023-11-20T23:17:54.753" v="1075" actId="20577"/>
          <ac:spMkLst>
            <pc:docMk/>
            <pc:sldMk cId="2774964817" sldId="2147138111"/>
            <ac:spMk id="8" creationId="{BF25CD4C-3D0E-21F4-901C-AF885FE6C13E}"/>
          </ac:spMkLst>
        </pc:spChg>
        <pc:spChg chg="add mod ord">
          <ac:chgData name="Oehrli, Stefan" userId="3f36891e-f853-43e7-bcbc-2879a2513833" providerId="ADAL" clId="{09BEBDDE-AF5B-9146-8B18-471724E5E3DD}" dt="2023-11-20T23:17:49.364" v="1063" actId="20577"/>
          <ac:spMkLst>
            <pc:docMk/>
            <pc:sldMk cId="2774964817" sldId="2147138111"/>
            <ac:spMk id="9" creationId="{3C3E011B-8CC5-AF32-E555-24EF991C1C28}"/>
          </ac:spMkLst>
        </pc:spChg>
        <pc:spChg chg="add mod ord">
          <ac:chgData name="Oehrli, Stefan" userId="3f36891e-f853-43e7-bcbc-2879a2513833" providerId="ADAL" clId="{09BEBDDE-AF5B-9146-8B18-471724E5E3DD}" dt="2023-11-20T23:18:27.972" v="1078"/>
          <ac:spMkLst>
            <pc:docMk/>
            <pc:sldMk cId="2774964817" sldId="2147138111"/>
            <ac:spMk id="10" creationId="{E71E492B-E171-42B1-2E24-469DFA041F48}"/>
          </ac:spMkLst>
        </pc:spChg>
      </pc:sldChg>
      <pc:sldChg chg="addSp delSp modSp new mod ord chgLayout">
        <pc:chgData name="Oehrli, Stefan" userId="3f36891e-f853-43e7-bcbc-2879a2513833" providerId="ADAL" clId="{09BEBDDE-AF5B-9146-8B18-471724E5E3DD}" dt="2023-11-20T23:19:21.223" v="1098" actId="114"/>
        <pc:sldMkLst>
          <pc:docMk/>
          <pc:sldMk cId="424518403" sldId="2147138112"/>
        </pc:sldMkLst>
        <pc:spChg chg="del mod ord">
          <ac:chgData name="Oehrli, Stefan" userId="3f36891e-f853-43e7-bcbc-2879a2513833" providerId="ADAL" clId="{09BEBDDE-AF5B-9146-8B18-471724E5E3DD}" dt="2023-11-20T23:18:40.533" v="1081" actId="700"/>
          <ac:spMkLst>
            <pc:docMk/>
            <pc:sldMk cId="424518403" sldId="2147138112"/>
            <ac:spMk id="2" creationId="{A3EEAFC1-B98E-39D6-81CF-59DD8106CA11}"/>
          </ac:spMkLst>
        </pc:spChg>
        <pc:spChg chg="del mod ord">
          <ac:chgData name="Oehrli, Stefan" userId="3f36891e-f853-43e7-bcbc-2879a2513833" providerId="ADAL" clId="{09BEBDDE-AF5B-9146-8B18-471724E5E3DD}" dt="2023-11-20T23:18:40.533" v="1081" actId="700"/>
          <ac:spMkLst>
            <pc:docMk/>
            <pc:sldMk cId="424518403" sldId="2147138112"/>
            <ac:spMk id="3" creationId="{B30ED5DD-EC20-3A33-64E9-9F3349F77674}"/>
          </ac:spMkLst>
        </pc:spChg>
        <pc:spChg chg="del mod ord">
          <ac:chgData name="Oehrli, Stefan" userId="3f36891e-f853-43e7-bcbc-2879a2513833" providerId="ADAL" clId="{09BEBDDE-AF5B-9146-8B18-471724E5E3DD}" dt="2023-11-20T23:18:40.533" v="1081" actId="700"/>
          <ac:spMkLst>
            <pc:docMk/>
            <pc:sldMk cId="424518403" sldId="2147138112"/>
            <ac:spMk id="4" creationId="{A5D2D620-574C-925C-5047-6DCEEF67B933}"/>
          </ac:spMkLst>
        </pc:spChg>
        <pc:spChg chg="mod ord">
          <ac:chgData name="Oehrli, Stefan" userId="3f36891e-f853-43e7-bcbc-2879a2513833" providerId="ADAL" clId="{09BEBDDE-AF5B-9146-8B18-471724E5E3DD}" dt="2023-11-20T23:18:40.533" v="1081" actId="700"/>
          <ac:spMkLst>
            <pc:docMk/>
            <pc:sldMk cId="424518403" sldId="2147138112"/>
            <ac:spMk id="5" creationId="{92149BEA-677C-50DA-6461-8492D93FE99A}"/>
          </ac:spMkLst>
        </pc:spChg>
        <pc:spChg chg="mod ord">
          <ac:chgData name="Oehrli, Stefan" userId="3f36891e-f853-43e7-bcbc-2879a2513833" providerId="ADAL" clId="{09BEBDDE-AF5B-9146-8B18-471724E5E3DD}" dt="2023-11-20T23:18:40.533" v="1081" actId="700"/>
          <ac:spMkLst>
            <pc:docMk/>
            <pc:sldMk cId="424518403" sldId="2147138112"/>
            <ac:spMk id="6" creationId="{6602F1E7-1191-71C6-FAA9-F19CB163EFC9}"/>
          </ac:spMkLst>
        </pc:spChg>
        <pc:spChg chg="add mod ord">
          <ac:chgData name="Oehrli, Stefan" userId="3f36891e-f853-43e7-bcbc-2879a2513833" providerId="ADAL" clId="{09BEBDDE-AF5B-9146-8B18-471724E5E3DD}" dt="2023-11-20T23:18:46.620" v="1096" actId="20577"/>
          <ac:spMkLst>
            <pc:docMk/>
            <pc:sldMk cId="424518403" sldId="2147138112"/>
            <ac:spMk id="7" creationId="{F68201F2-BCFB-6D14-7C78-E0C2C0496BF4}"/>
          </ac:spMkLst>
        </pc:spChg>
        <pc:spChg chg="add mod ord">
          <ac:chgData name="Oehrli, Stefan" userId="3f36891e-f853-43e7-bcbc-2879a2513833" providerId="ADAL" clId="{09BEBDDE-AF5B-9146-8B18-471724E5E3DD}" dt="2023-11-20T23:18:42.240" v="1082" actId="20577"/>
          <ac:spMkLst>
            <pc:docMk/>
            <pc:sldMk cId="424518403" sldId="2147138112"/>
            <ac:spMk id="8" creationId="{731D6917-619F-E945-C176-D1FBB4B2F553}"/>
          </ac:spMkLst>
        </pc:spChg>
        <pc:spChg chg="add mod ord">
          <ac:chgData name="Oehrli, Stefan" userId="3f36891e-f853-43e7-bcbc-2879a2513833" providerId="ADAL" clId="{09BEBDDE-AF5B-9146-8B18-471724E5E3DD}" dt="2023-11-20T23:19:21.223" v="1098" actId="114"/>
          <ac:spMkLst>
            <pc:docMk/>
            <pc:sldMk cId="424518403" sldId="2147138112"/>
            <ac:spMk id="9" creationId="{A75A3D33-4831-D4E5-56F6-537BE3375A4D}"/>
          </ac:spMkLst>
        </pc:spChg>
      </pc:sldChg>
      <pc:sldChg chg="addSp delSp modSp new mod ord chgLayout">
        <pc:chgData name="Oehrli, Stefan" userId="3f36891e-f853-43e7-bcbc-2879a2513833" providerId="ADAL" clId="{09BEBDDE-AF5B-9146-8B18-471724E5E3DD}" dt="2023-11-20T23:20:38.799" v="1132" actId="5793"/>
        <pc:sldMkLst>
          <pc:docMk/>
          <pc:sldMk cId="1136284001" sldId="2147138113"/>
        </pc:sldMkLst>
        <pc:spChg chg="del mod ord">
          <ac:chgData name="Oehrli, Stefan" userId="3f36891e-f853-43e7-bcbc-2879a2513833" providerId="ADAL" clId="{09BEBDDE-AF5B-9146-8B18-471724E5E3DD}" dt="2023-11-20T23:19:32.573" v="1101" actId="700"/>
          <ac:spMkLst>
            <pc:docMk/>
            <pc:sldMk cId="1136284001" sldId="2147138113"/>
            <ac:spMk id="2" creationId="{69CDE5CF-2FA5-D87F-5A31-56A6257C14B8}"/>
          </ac:spMkLst>
        </pc:spChg>
        <pc:spChg chg="del mod ord">
          <ac:chgData name="Oehrli, Stefan" userId="3f36891e-f853-43e7-bcbc-2879a2513833" providerId="ADAL" clId="{09BEBDDE-AF5B-9146-8B18-471724E5E3DD}" dt="2023-11-20T23:19:32.573" v="1101" actId="700"/>
          <ac:spMkLst>
            <pc:docMk/>
            <pc:sldMk cId="1136284001" sldId="2147138113"/>
            <ac:spMk id="3" creationId="{7F602AAE-413B-1C48-11D1-54F13CC85160}"/>
          </ac:spMkLst>
        </pc:spChg>
        <pc:spChg chg="del mod ord">
          <ac:chgData name="Oehrli, Stefan" userId="3f36891e-f853-43e7-bcbc-2879a2513833" providerId="ADAL" clId="{09BEBDDE-AF5B-9146-8B18-471724E5E3DD}" dt="2023-11-20T23:19:32.573" v="1101" actId="700"/>
          <ac:spMkLst>
            <pc:docMk/>
            <pc:sldMk cId="1136284001" sldId="2147138113"/>
            <ac:spMk id="4" creationId="{EC748F11-0F85-3D5D-DBE4-359F455FA7E4}"/>
          </ac:spMkLst>
        </pc:spChg>
        <pc:spChg chg="mod ord">
          <ac:chgData name="Oehrli, Stefan" userId="3f36891e-f853-43e7-bcbc-2879a2513833" providerId="ADAL" clId="{09BEBDDE-AF5B-9146-8B18-471724E5E3DD}" dt="2023-11-20T23:19:32.573" v="1101" actId="700"/>
          <ac:spMkLst>
            <pc:docMk/>
            <pc:sldMk cId="1136284001" sldId="2147138113"/>
            <ac:spMk id="5" creationId="{1725330E-B7A1-751A-6ADE-B3DC9023C734}"/>
          </ac:spMkLst>
        </pc:spChg>
        <pc:spChg chg="mod ord">
          <ac:chgData name="Oehrli, Stefan" userId="3f36891e-f853-43e7-bcbc-2879a2513833" providerId="ADAL" clId="{09BEBDDE-AF5B-9146-8B18-471724E5E3DD}" dt="2023-11-20T23:19:32.573" v="1101" actId="700"/>
          <ac:spMkLst>
            <pc:docMk/>
            <pc:sldMk cId="1136284001" sldId="2147138113"/>
            <ac:spMk id="6" creationId="{876787A2-A2A3-CBB6-98C2-941C8FFC91E3}"/>
          </ac:spMkLst>
        </pc:spChg>
        <pc:spChg chg="add mod ord">
          <ac:chgData name="Oehrli, Stefan" userId="3f36891e-f853-43e7-bcbc-2879a2513833" providerId="ADAL" clId="{09BEBDDE-AF5B-9146-8B18-471724E5E3DD}" dt="2023-11-20T23:20:01.519" v="1127" actId="20577"/>
          <ac:spMkLst>
            <pc:docMk/>
            <pc:sldMk cId="1136284001" sldId="2147138113"/>
            <ac:spMk id="7" creationId="{C3A4703B-8513-4EF1-E20F-196FA209EA29}"/>
          </ac:spMkLst>
        </pc:spChg>
        <pc:spChg chg="add mod ord">
          <ac:chgData name="Oehrli, Stefan" userId="3f36891e-f853-43e7-bcbc-2879a2513833" providerId="ADAL" clId="{09BEBDDE-AF5B-9146-8B18-471724E5E3DD}" dt="2023-11-20T23:19:52.258" v="1102" actId="20577"/>
          <ac:spMkLst>
            <pc:docMk/>
            <pc:sldMk cId="1136284001" sldId="2147138113"/>
            <ac:spMk id="8" creationId="{DC155FE0-F932-177C-D091-A6660EC4F92D}"/>
          </ac:spMkLst>
        </pc:spChg>
        <pc:spChg chg="add mod ord">
          <ac:chgData name="Oehrli, Stefan" userId="3f36891e-f853-43e7-bcbc-2879a2513833" providerId="ADAL" clId="{09BEBDDE-AF5B-9146-8B18-471724E5E3DD}" dt="2023-11-20T23:20:38.799" v="1132" actId="5793"/>
          <ac:spMkLst>
            <pc:docMk/>
            <pc:sldMk cId="1136284001" sldId="2147138113"/>
            <ac:spMk id="9" creationId="{F768FB15-6BB3-0B89-C93E-8D8962A8795D}"/>
          </ac:spMkLst>
        </pc:spChg>
      </pc:sldChg>
      <pc:sldChg chg="addSp delSp modSp new mod ord modClrScheme chgLayout">
        <pc:chgData name="Oehrli, Stefan" userId="3f36891e-f853-43e7-bcbc-2879a2513833" providerId="ADAL" clId="{09BEBDDE-AF5B-9146-8B18-471724E5E3DD}" dt="2023-11-21T06:11:29.777" v="3594" actId="20577"/>
        <pc:sldMkLst>
          <pc:docMk/>
          <pc:sldMk cId="2191559807" sldId="2147138114"/>
        </pc:sldMkLst>
        <pc:spChg chg="del mod ord">
          <ac:chgData name="Oehrli, Stefan" userId="3f36891e-f853-43e7-bcbc-2879a2513833" providerId="ADAL" clId="{09BEBDDE-AF5B-9146-8B18-471724E5E3DD}" dt="2023-11-21T06:05:00.240" v="3332" actId="700"/>
          <ac:spMkLst>
            <pc:docMk/>
            <pc:sldMk cId="2191559807" sldId="2147138114"/>
            <ac:spMk id="2" creationId="{FCC4E52D-4BA0-708D-5D85-13EA669837B3}"/>
          </ac:spMkLst>
        </pc:spChg>
        <pc:spChg chg="del mod ord">
          <ac:chgData name="Oehrli, Stefan" userId="3f36891e-f853-43e7-bcbc-2879a2513833" providerId="ADAL" clId="{09BEBDDE-AF5B-9146-8B18-471724E5E3DD}" dt="2023-11-21T06:05:00.240" v="3332" actId="700"/>
          <ac:spMkLst>
            <pc:docMk/>
            <pc:sldMk cId="2191559807" sldId="2147138114"/>
            <ac:spMk id="3" creationId="{0A6CFD29-B884-7992-60D9-4FCEC7EA3214}"/>
          </ac:spMkLst>
        </pc:spChg>
        <pc:spChg chg="del mod ord">
          <ac:chgData name="Oehrli, Stefan" userId="3f36891e-f853-43e7-bcbc-2879a2513833" providerId="ADAL" clId="{09BEBDDE-AF5B-9146-8B18-471724E5E3DD}" dt="2023-11-21T06:05:00.240" v="3332" actId="700"/>
          <ac:spMkLst>
            <pc:docMk/>
            <pc:sldMk cId="2191559807" sldId="2147138114"/>
            <ac:spMk id="4" creationId="{93A61C8B-240B-5082-3E37-C32643E2F068}"/>
          </ac:spMkLst>
        </pc:spChg>
        <pc:spChg chg="mod ord">
          <ac:chgData name="Oehrli, Stefan" userId="3f36891e-f853-43e7-bcbc-2879a2513833" providerId="ADAL" clId="{09BEBDDE-AF5B-9146-8B18-471724E5E3DD}" dt="2023-11-21T06:05:00.240" v="3332" actId="700"/>
          <ac:spMkLst>
            <pc:docMk/>
            <pc:sldMk cId="2191559807" sldId="2147138114"/>
            <ac:spMk id="5" creationId="{29EACC0F-45CE-32AA-E022-C01807FE393D}"/>
          </ac:spMkLst>
        </pc:spChg>
        <pc:spChg chg="mod ord">
          <ac:chgData name="Oehrli, Stefan" userId="3f36891e-f853-43e7-bcbc-2879a2513833" providerId="ADAL" clId="{09BEBDDE-AF5B-9146-8B18-471724E5E3DD}" dt="2023-11-21T06:05:00.240" v="3332" actId="700"/>
          <ac:spMkLst>
            <pc:docMk/>
            <pc:sldMk cId="2191559807" sldId="2147138114"/>
            <ac:spMk id="6" creationId="{E05EC5CD-B857-F78D-6868-E05AAEB32A7B}"/>
          </ac:spMkLst>
        </pc:spChg>
        <pc:spChg chg="add mod ord">
          <ac:chgData name="Oehrli, Stefan" userId="3f36891e-f853-43e7-bcbc-2879a2513833" providerId="ADAL" clId="{09BEBDDE-AF5B-9146-8B18-471724E5E3DD}" dt="2023-11-21T06:05:37.198" v="3338"/>
          <ac:spMkLst>
            <pc:docMk/>
            <pc:sldMk cId="2191559807" sldId="2147138114"/>
            <ac:spMk id="7" creationId="{6D88795F-0EDA-2EBE-2839-3FE8707FFA7F}"/>
          </ac:spMkLst>
        </pc:spChg>
        <pc:spChg chg="add mod ord">
          <ac:chgData name="Oehrli, Stefan" userId="3f36891e-f853-43e7-bcbc-2879a2513833" providerId="ADAL" clId="{09BEBDDE-AF5B-9146-8B18-471724E5E3DD}" dt="2023-11-21T06:11:29.777" v="3594" actId="20577"/>
          <ac:spMkLst>
            <pc:docMk/>
            <pc:sldMk cId="2191559807" sldId="2147138114"/>
            <ac:spMk id="8" creationId="{98B1479F-3595-4B9A-276B-AA5E96561411}"/>
          </ac:spMkLst>
        </pc:spChg>
        <pc:spChg chg="add mod ord">
          <ac:chgData name="Oehrli, Stefan" userId="3f36891e-f853-43e7-bcbc-2879a2513833" providerId="ADAL" clId="{09BEBDDE-AF5B-9146-8B18-471724E5E3DD}" dt="2023-11-21T06:06:36.524" v="3346" actId="5793"/>
          <ac:spMkLst>
            <pc:docMk/>
            <pc:sldMk cId="2191559807" sldId="2147138114"/>
            <ac:spMk id="9" creationId="{ACF0A545-D7D6-2B33-7E91-E1DEFB0D11BD}"/>
          </ac:spMkLst>
        </pc:spChg>
        <pc:spChg chg="add mod ord">
          <ac:chgData name="Oehrli, Stefan" userId="3f36891e-f853-43e7-bcbc-2879a2513833" providerId="ADAL" clId="{09BEBDDE-AF5B-9146-8B18-471724E5E3DD}" dt="2023-11-21T06:05:50.419" v="3341" actId="14100"/>
          <ac:spMkLst>
            <pc:docMk/>
            <pc:sldMk cId="2191559807" sldId="2147138114"/>
            <ac:spMk id="10" creationId="{37D37A2F-F89E-5AAB-C1EF-0DBDE759A4D0}"/>
          </ac:spMkLst>
        </pc:spChg>
      </pc:sldChg>
      <pc:sldChg chg="modSp new mod ord">
        <pc:chgData name="Oehrli, Stefan" userId="3f36891e-f853-43e7-bcbc-2879a2513833" providerId="ADAL" clId="{09BEBDDE-AF5B-9146-8B18-471724E5E3DD}" dt="2023-11-21T05:56:44.517" v="3310" actId="20578"/>
        <pc:sldMkLst>
          <pc:docMk/>
          <pc:sldMk cId="934375759" sldId="2147138115"/>
        </pc:sldMkLst>
        <pc:spChg chg="mod">
          <ac:chgData name="Oehrli, Stefan" userId="3f36891e-f853-43e7-bcbc-2879a2513833" providerId="ADAL" clId="{09BEBDDE-AF5B-9146-8B18-471724E5E3DD}" dt="2023-11-20T23:21:01.604" v="1146" actId="20577"/>
          <ac:spMkLst>
            <pc:docMk/>
            <pc:sldMk cId="934375759" sldId="2147138115"/>
            <ac:spMk id="2" creationId="{A491A190-E5DC-85B4-6B73-11DC9D3F712C}"/>
          </ac:spMkLst>
        </pc:spChg>
        <pc:spChg chg="mod">
          <ac:chgData name="Oehrli, Stefan" userId="3f36891e-f853-43e7-bcbc-2879a2513833" providerId="ADAL" clId="{09BEBDDE-AF5B-9146-8B18-471724E5E3DD}" dt="2023-11-20T23:20:54.254" v="1138" actId="20577"/>
          <ac:spMkLst>
            <pc:docMk/>
            <pc:sldMk cId="934375759" sldId="2147138115"/>
            <ac:spMk id="3" creationId="{639CAD41-CE78-FDB1-2BFD-3E6C9D835A82}"/>
          </ac:spMkLst>
        </pc:spChg>
        <pc:spChg chg="mod">
          <ac:chgData name="Oehrli, Stefan" userId="3f36891e-f853-43e7-bcbc-2879a2513833" providerId="ADAL" clId="{09BEBDDE-AF5B-9146-8B18-471724E5E3DD}" dt="2023-11-20T23:23:32.976" v="1208" actId="5793"/>
          <ac:spMkLst>
            <pc:docMk/>
            <pc:sldMk cId="934375759" sldId="2147138115"/>
            <ac:spMk id="4" creationId="{B336FFE9-9195-5BAA-DD49-6BD6759D0324}"/>
          </ac:spMkLst>
        </pc:spChg>
      </pc:sldChg>
      <pc:sldChg chg="addSp delSp modSp new mod ord chgLayout">
        <pc:chgData name="Oehrli, Stefan" userId="3f36891e-f853-43e7-bcbc-2879a2513833" providerId="ADAL" clId="{09BEBDDE-AF5B-9146-8B18-471724E5E3DD}" dt="2023-11-21T08:42:23.030" v="4953" actId="14100"/>
        <pc:sldMkLst>
          <pc:docMk/>
          <pc:sldMk cId="1484047602" sldId="2147138116"/>
        </pc:sldMkLst>
        <pc:spChg chg="del mod ord">
          <ac:chgData name="Oehrli, Stefan" userId="3f36891e-f853-43e7-bcbc-2879a2513833" providerId="ADAL" clId="{09BEBDDE-AF5B-9146-8B18-471724E5E3DD}" dt="2023-11-20T23:23:43.876" v="1211" actId="700"/>
          <ac:spMkLst>
            <pc:docMk/>
            <pc:sldMk cId="1484047602" sldId="2147138116"/>
            <ac:spMk id="2" creationId="{866E175A-4010-1768-AB55-4889EE385554}"/>
          </ac:spMkLst>
        </pc:spChg>
        <pc:spChg chg="del mod ord">
          <ac:chgData name="Oehrli, Stefan" userId="3f36891e-f853-43e7-bcbc-2879a2513833" providerId="ADAL" clId="{09BEBDDE-AF5B-9146-8B18-471724E5E3DD}" dt="2023-11-20T23:23:43.876" v="1211" actId="700"/>
          <ac:spMkLst>
            <pc:docMk/>
            <pc:sldMk cId="1484047602" sldId="2147138116"/>
            <ac:spMk id="3" creationId="{3A469E9C-D191-8880-DDBD-40C504F4A2B6}"/>
          </ac:spMkLst>
        </pc:spChg>
        <pc:spChg chg="del mod ord">
          <ac:chgData name="Oehrli, Stefan" userId="3f36891e-f853-43e7-bcbc-2879a2513833" providerId="ADAL" clId="{09BEBDDE-AF5B-9146-8B18-471724E5E3DD}" dt="2023-11-20T23:23:43.876" v="1211" actId="700"/>
          <ac:spMkLst>
            <pc:docMk/>
            <pc:sldMk cId="1484047602" sldId="2147138116"/>
            <ac:spMk id="4" creationId="{256FB468-7C87-7AF5-F621-A8272B31BAC3}"/>
          </ac:spMkLst>
        </pc:spChg>
        <pc:spChg chg="mod ord">
          <ac:chgData name="Oehrli, Stefan" userId="3f36891e-f853-43e7-bcbc-2879a2513833" providerId="ADAL" clId="{09BEBDDE-AF5B-9146-8B18-471724E5E3DD}" dt="2023-11-20T23:23:43.876" v="1211" actId="700"/>
          <ac:spMkLst>
            <pc:docMk/>
            <pc:sldMk cId="1484047602" sldId="2147138116"/>
            <ac:spMk id="5" creationId="{068B6656-227D-1437-59DF-E0F1CEF6F0F3}"/>
          </ac:spMkLst>
        </pc:spChg>
        <pc:spChg chg="mod ord">
          <ac:chgData name="Oehrli, Stefan" userId="3f36891e-f853-43e7-bcbc-2879a2513833" providerId="ADAL" clId="{09BEBDDE-AF5B-9146-8B18-471724E5E3DD}" dt="2023-11-20T23:23:43.876" v="1211" actId="700"/>
          <ac:spMkLst>
            <pc:docMk/>
            <pc:sldMk cId="1484047602" sldId="2147138116"/>
            <ac:spMk id="6" creationId="{0040640B-312F-924E-48B1-77CCB1207059}"/>
          </ac:spMkLst>
        </pc:spChg>
        <pc:spChg chg="add mod ord">
          <ac:chgData name="Oehrli, Stefan" userId="3f36891e-f853-43e7-bcbc-2879a2513833" providerId="ADAL" clId="{09BEBDDE-AF5B-9146-8B18-471724E5E3DD}" dt="2023-11-20T23:23:48.222" v="1222" actId="20577"/>
          <ac:spMkLst>
            <pc:docMk/>
            <pc:sldMk cId="1484047602" sldId="2147138116"/>
            <ac:spMk id="7" creationId="{21563638-2555-70F4-D5D7-85126C84FD2E}"/>
          </ac:spMkLst>
        </pc:spChg>
        <pc:spChg chg="add mod ord">
          <ac:chgData name="Oehrli, Stefan" userId="3f36891e-f853-43e7-bcbc-2879a2513833" providerId="ADAL" clId="{09BEBDDE-AF5B-9146-8B18-471724E5E3DD}" dt="2023-11-20T23:23:45.761" v="1212" actId="20577"/>
          <ac:spMkLst>
            <pc:docMk/>
            <pc:sldMk cId="1484047602" sldId="2147138116"/>
            <ac:spMk id="8" creationId="{090913A8-0830-2CF3-54C0-DDF4B6F4EB1C}"/>
          </ac:spMkLst>
        </pc:spChg>
        <pc:spChg chg="add mod ord">
          <ac:chgData name="Oehrli, Stefan" userId="3f36891e-f853-43e7-bcbc-2879a2513833" providerId="ADAL" clId="{09BEBDDE-AF5B-9146-8B18-471724E5E3DD}" dt="2023-11-21T08:42:23.030" v="4953" actId="14100"/>
          <ac:spMkLst>
            <pc:docMk/>
            <pc:sldMk cId="1484047602" sldId="2147138116"/>
            <ac:spMk id="9" creationId="{166E3A80-C738-37AD-AEAA-5DE6CAA31919}"/>
          </ac:spMkLst>
        </pc:spChg>
      </pc:sldChg>
      <pc:sldChg chg="addSp delSp modSp new mod ord chgLayout">
        <pc:chgData name="Oehrli, Stefan" userId="3f36891e-f853-43e7-bcbc-2879a2513833" providerId="ADAL" clId="{09BEBDDE-AF5B-9146-8B18-471724E5E3DD}" dt="2023-11-21T10:18:46.400" v="6879" actId="20577"/>
        <pc:sldMkLst>
          <pc:docMk/>
          <pc:sldMk cId="1497942445" sldId="2147138117"/>
        </pc:sldMkLst>
        <pc:spChg chg="del mod ord">
          <ac:chgData name="Oehrli, Stefan" userId="3f36891e-f853-43e7-bcbc-2879a2513833" providerId="ADAL" clId="{09BEBDDE-AF5B-9146-8B18-471724E5E3DD}" dt="2023-11-20T23:24:07.333" v="1225" actId="700"/>
          <ac:spMkLst>
            <pc:docMk/>
            <pc:sldMk cId="1497942445" sldId="2147138117"/>
            <ac:spMk id="2" creationId="{AA27723A-E747-BA76-E4DB-A7E76D1DD92F}"/>
          </ac:spMkLst>
        </pc:spChg>
        <pc:spChg chg="del mod ord">
          <ac:chgData name="Oehrli, Stefan" userId="3f36891e-f853-43e7-bcbc-2879a2513833" providerId="ADAL" clId="{09BEBDDE-AF5B-9146-8B18-471724E5E3DD}" dt="2023-11-20T23:24:07.333" v="1225" actId="700"/>
          <ac:spMkLst>
            <pc:docMk/>
            <pc:sldMk cId="1497942445" sldId="2147138117"/>
            <ac:spMk id="3" creationId="{E78B728B-4527-5F91-FB52-C7A1FFF563AC}"/>
          </ac:spMkLst>
        </pc:spChg>
        <pc:spChg chg="del mod ord">
          <ac:chgData name="Oehrli, Stefan" userId="3f36891e-f853-43e7-bcbc-2879a2513833" providerId="ADAL" clId="{09BEBDDE-AF5B-9146-8B18-471724E5E3DD}" dt="2023-11-20T23:24:07.333" v="1225" actId="700"/>
          <ac:spMkLst>
            <pc:docMk/>
            <pc:sldMk cId="1497942445" sldId="2147138117"/>
            <ac:spMk id="4" creationId="{55769487-575A-C320-7D80-E1BEE8119901}"/>
          </ac:spMkLst>
        </pc:spChg>
        <pc:spChg chg="mod ord">
          <ac:chgData name="Oehrli, Stefan" userId="3f36891e-f853-43e7-bcbc-2879a2513833" providerId="ADAL" clId="{09BEBDDE-AF5B-9146-8B18-471724E5E3DD}" dt="2023-11-20T23:24:07.333" v="1225" actId="700"/>
          <ac:spMkLst>
            <pc:docMk/>
            <pc:sldMk cId="1497942445" sldId="2147138117"/>
            <ac:spMk id="5" creationId="{51283F34-A071-DC50-D839-8C3FCA0A2359}"/>
          </ac:spMkLst>
        </pc:spChg>
        <pc:spChg chg="mod ord">
          <ac:chgData name="Oehrli, Stefan" userId="3f36891e-f853-43e7-bcbc-2879a2513833" providerId="ADAL" clId="{09BEBDDE-AF5B-9146-8B18-471724E5E3DD}" dt="2023-11-20T23:24:07.333" v="1225" actId="700"/>
          <ac:spMkLst>
            <pc:docMk/>
            <pc:sldMk cId="1497942445" sldId="2147138117"/>
            <ac:spMk id="6" creationId="{180AF892-E159-1919-DA23-CA1EACFD7145}"/>
          </ac:spMkLst>
        </pc:spChg>
        <pc:spChg chg="add mod ord">
          <ac:chgData name="Oehrli, Stefan" userId="3f36891e-f853-43e7-bcbc-2879a2513833" providerId="ADAL" clId="{09BEBDDE-AF5B-9146-8B18-471724E5E3DD}" dt="2023-11-20T23:25:26.376" v="1251"/>
          <ac:spMkLst>
            <pc:docMk/>
            <pc:sldMk cId="1497942445" sldId="2147138117"/>
            <ac:spMk id="7" creationId="{5AFF6F87-7A68-7D91-A83F-C627637985B1}"/>
          </ac:spMkLst>
        </pc:spChg>
        <pc:spChg chg="add mod ord">
          <ac:chgData name="Oehrli, Stefan" userId="3f36891e-f853-43e7-bcbc-2879a2513833" providerId="ADAL" clId="{09BEBDDE-AF5B-9146-8B18-471724E5E3DD}" dt="2023-11-20T23:24:30.045" v="1233" actId="20577"/>
          <ac:spMkLst>
            <pc:docMk/>
            <pc:sldMk cId="1497942445" sldId="2147138117"/>
            <ac:spMk id="8" creationId="{5B4980FA-B259-287E-D836-01816D048B1B}"/>
          </ac:spMkLst>
        </pc:spChg>
        <pc:spChg chg="add mod ord">
          <ac:chgData name="Oehrli, Stefan" userId="3f36891e-f853-43e7-bcbc-2879a2513833" providerId="ADAL" clId="{09BEBDDE-AF5B-9146-8B18-471724E5E3DD}" dt="2023-11-21T10:18:46.400" v="6879" actId="20577"/>
          <ac:spMkLst>
            <pc:docMk/>
            <pc:sldMk cId="1497942445" sldId="2147138117"/>
            <ac:spMk id="9" creationId="{AF4E43EF-F115-6195-4B3F-408A358F3C4B}"/>
          </ac:spMkLst>
        </pc:spChg>
      </pc:sldChg>
      <pc:sldChg chg="modSp add del mod">
        <pc:chgData name="Oehrli, Stefan" userId="3f36891e-f853-43e7-bcbc-2879a2513833" providerId="ADAL" clId="{09BEBDDE-AF5B-9146-8B18-471724E5E3DD}" dt="2023-11-21T05:00:05.429" v="2044" actId="2696"/>
        <pc:sldMkLst>
          <pc:docMk/>
          <pc:sldMk cId="1058470750" sldId="2147138118"/>
        </pc:sldMkLst>
        <pc:spChg chg="mod">
          <ac:chgData name="Oehrli, Stefan" userId="3f36891e-f853-43e7-bcbc-2879a2513833" providerId="ADAL" clId="{09BEBDDE-AF5B-9146-8B18-471724E5E3DD}" dt="2023-11-21T04:46:51.770" v="1821" actId="20577"/>
          <ac:spMkLst>
            <pc:docMk/>
            <pc:sldMk cId="1058470750" sldId="2147138118"/>
            <ac:spMk id="9" creationId="{C7347C64-0348-3831-8B5A-25F65080DF73}"/>
          </ac:spMkLst>
        </pc:spChg>
      </pc:sldChg>
      <pc:sldChg chg="addSp delSp modSp new mod modClrScheme modAnim chgLayout">
        <pc:chgData name="Oehrli, Stefan" userId="3f36891e-f853-43e7-bcbc-2879a2513833" providerId="ADAL" clId="{09BEBDDE-AF5B-9146-8B18-471724E5E3DD}" dt="2023-11-21T03:48:59.742" v="1516"/>
        <pc:sldMkLst>
          <pc:docMk/>
          <pc:sldMk cId="2826333923" sldId="2147138119"/>
        </pc:sldMkLst>
        <pc:spChg chg="del mod ord">
          <ac:chgData name="Oehrli, Stefan" userId="3f36891e-f853-43e7-bcbc-2879a2513833" providerId="ADAL" clId="{09BEBDDE-AF5B-9146-8B18-471724E5E3DD}" dt="2023-11-21T03:23:44.025" v="1334" actId="700"/>
          <ac:spMkLst>
            <pc:docMk/>
            <pc:sldMk cId="2826333923" sldId="2147138119"/>
            <ac:spMk id="2" creationId="{7AAEE823-CA95-74E9-ADAA-C3E0CC509EBB}"/>
          </ac:spMkLst>
        </pc:spChg>
        <pc:spChg chg="del mod ord">
          <ac:chgData name="Oehrli, Stefan" userId="3f36891e-f853-43e7-bcbc-2879a2513833" providerId="ADAL" clId="{09BEBDDE-AF5B-9146-8B18-471724E5E3DD}" dt="2023-11-21T03:23:44.025" v="1334" actId="700"/>
          <ac:spMkLst>
            <pc:docMk/>
            <pc:sldMk cId="2826333923" sldId="2147138119"/>
            <ac:spMk id="3" creationId="{4CE06FB6-9FA2-3FD2-9BCA-A964CB21ABB8}"/>
          </ac:spMkLst>
        </pc:spChg>
        <pc:spChg chg="del mod ord">
          <ac:chgData name="Oehrli, Stefan" userId="3f36891e-f853-43e7-bcbc-2879a2513833" providerId="ADAL" clId="{09BEBDDE-AF5B-9146-8B18-471724E5E3DD}" dt="2023-11-21T03:23:44.025" v="1334" actId="700"/>
          <ac:spMkLst>
            <pc:docMk/>
            <pc:sldMk cId="2826333923" sldId="2147138119"/>
            <ac:spMk id="4" creationId="{8CBBD033-9C43-459F-741A-AD9DFD88B92E}"/>
          </ac:spMkLst>
        </pc:spChg>
        <pc:spChg chg="mod ord">
          <ac:chgData name="Oehrli, Stefan" userId="3f36891e-f853-43e7-bcbc-2879a2513833" providerId="ADAL" clId="{09BEBDDE-AF5B-9146-8B18-471724E5E3DD}" dt="2023-11-21T03:23:52.883" v="1335" actId="700"/>
          <ac:spMkLst>
            <pc:docMk/>
            <pc:sldMk cId="2826333923" sldId="2147138119"/>
            <ac:spMk id="5" creationId="{FA8546D9-CB6C-5FE9-0D00-7266E0ACD3A9}"/>
          </ac:spMkLst>
        </pc:spChg>
        <pc:spChg chg="mod ord">
          <ac:chgData name="Oehrli, Stefan" userId="3f36891e-f853-43e7-bcbc-2879a2513833" providerId="ADAL" clId="{09BEBDDE-AF5B-9146-8B18-471724E5E3DD}" dt="2023-11-21T03:23:52.883" v="1335" actId="700"/>
          <ac:spMkLst>
            <pc:docMk/>
            <pc:sldMk cId="2826333923" sldId="2147138119"/>
            <ac:spMk id="6" creationId="{D38AAB2C-94A3-ECDE-3CCD-F43A3D74ADBF}"/>
          </ac:spMkLst>
        </pc:spChg>
        <pc:spChg chg="add del mod ord">
          <ac:chgData name="Oehrli, Stefan" userId="3f36891e-f853-43e7-bcbc-2879a2513833" providerId="ADAL" clId="{09BEBDDE-AF5B-9146-8B18-471724E5E3DD}" dt="2023-11-21T03:23:52.883" v="1335" actId="700"/>
          <ac:spMkLst>
            <pc:docMk/>
            <pc:sldMk cId="2826333923" sldId="2147138119"/>
            <ac:spMk id="7" creationId="{654E4491-1A88-E1F4-E4A2-217D6EEF3FCD}"/>
          </ac:spMkLst>
        </pc:spChg>
        <pc:spChg chg="add del mod ord">
          <ac:chgData name="Oehrli, Stefan" userId="3f36891e-f853-43e7-bcbc-2879a2513833" providerId="ADAL" clId="{09BEBDDE-AF5B-9146-8B18-471724E5E3DD}" dt="2023-11-21T03:23:52.883" v="1335" actId="700"/>
          <ac:spMkLst>
            <pc:docMk/>
            <pc:sldMk cId="2826333923" sldId="2147138119"/>
            <ac:spMk id="8" creationId="{068BFD81-9201-6164-3C98-9083AE454B94}"/>
          </ac:spMkLst>
        </pc:spChg>
        <pc:spChg chg="add del mod ord">
          <ac:chgData name="Oehrli, Stefan" userId="3f36891e-f853-43e7-bcbc-2879a2513833" providerId="ADAL" clId="{09BEBDDE-AF5B-9146-8B18-471724E5E3DD}" dt="2023-11-21T03:23:52.883" v="1335" actId="700"/>
          <ac:spMkLst>
            <pc:docMk/>
            <pc:sldMk cId="2826333923" sldId="2147138119"/>
            <ac:spMk id="9" creationId="{30C476F9-AD5A-2F97-EDC7-2AEC251042FA}"/>
          </ac:spMkLst>
        </pc:spChg>
        <pc:spChg chg="add mod ord">
          <ac:chgData name="Oehrli, Stefan" userId="3f36891e-f853-43e7-bcbc-2879a2513833" providerId="ADAL" clId="{09BEBDDE-AF5B-9146-8B18-471724E5E3DD}" dt="2023-11-21T03:35:54.646" v="1419"/>
          <ac:spMkLst>
            <pc:docMk/>
            <pc:sldMk cId="2826333923" sldId="2147138119"/>
            <ac:spMk id="10" creationId="{5F3ADBAD-2ABE-B405-CFCE-543412CD3950}"/>
          </ac:spMkLst>
        </pc:spChg>
        <pc:spChg chg="add mod ord">
          <ac:chgData name="Oehrli, Stefan" userId="3f36891e-f853-43e7-bcbc-2879a2513833" providerId="ADAL" clId="{09BEBDDE-AF5B-9146-8B18-471724E5E3DD}" dt="2023-11-21T03:47:43.123" v="1503" actId="20577"/>
          <ac:spMkLst>
            <pc:docMk/>
            <pc:sldMk cId="2826333923" sldId="2147138119"/>
            <ac:spMk id="11" creationId="{C5540C4A-C200-C46D-BABB-120EA10F9077}"/>
          </ac:spMkLst>
        </pc:spChg>
        <pc:spChg chg="add mod ord">
          <ac:chgData name="Oehrli, Stefan" userId="3f36891e-f853-43e7-bcbc-2879a2513833" providerId="ADAL" clId="{09BEBDDE-AF5B-9146-8B18-471724E5E3DD}" dt="2023-11-21T03:36:12.861" v="1424" actId="5793"/>
          <ac:spMkLst>
            <pc:docMk/>
            <pc:sldMk cId="2826333923" sldId="2147138119"/>
            <ac:spMk id="12" creationId="{EA3EACE1-1657-1420-0EE2-A684DBE10F52}"/>
          </ac:spMkLst>
        </pc:spChg>
        <pc:spChg chg="add del mod ord">
          <ac:chgData name="Oehrli, Stefan" userId="3f36891e-f853-43e7-bcbc-2879a2513833" providerId="ADAL" clId="{09BEBDDE-AF5B-9146-8B18-471724E5E3DD}" dt="2023-11-21T03:37:43.211" v="1427"/>
          <ac:spMkLst>
            <pc:docMk/>
            <pc:sldMk cId="2826333923" sldId="2147138119"/>
            <ac:spMk id="13" creationId="{FD076448-43A0-4538-7018-B3E546585ABF}"/>
          </ac:spMkLst>
        </pc:spChg>
        <pc:picChg chg="add mod">
          <ac:chgData name="Oehrli, Stefan" userId="3f36891e-f853-43e7-bcbc-2879a2513833" providerId="ADAL" clId="{09BEBDDE-AF5B-9146-8B18-471724E5E3DD}" dt="2023-11-21T03:47:39.199" v="1501" actId="1076"/>
          <ac:picMkLst>
            <pc:docMk/>
            <pc:sldMk cId="2826333923" sldId="2147138119"/>
            <ac:picMk id="14" creationId="{5DDB58A2-B3C7-10E5-2E6A-227AB4475995}"/>
          </ac:picMkLst>
        </pc:picChg>
        <pc:picChg chg="add del mod">
          <ac:chgData name="Oehrli, Stefan" userId="3f36891e-f853-43e7-bcbc-2879a2513833" providerId="ADAL" clId="{09BEBDDE-AF5B-9146-8B18-471724E5E3DD}" dt="2023-11-21T03:31:23.480" v="1351" actId="478"/>
          <ac:picMkLst>
            <pc:docMk/>
            <pc:sldMk cId="2826333923" sldId="2147138119"/>
            <ac:picMk id="2050" creationId="{951DAC8C-A24E-7D31-F2A9-FA34A2973924}"/>
          </ac:picMkLst>
        </pc:picChg>
      </pc:sldChg>
      <pc:sldChg chg="addSp delSp modSp add mod modClrScheme chgLayout">
        <pc:chgData name="Oehrli, Stefan" userId="3f36891e-f853-43e7-bcbc-2879a2513833" providerId="ADAL" clId="{09BEBDDE-AF5B-9146-8B18-471724E5E3DD}" dt="2023-11-21T03:34:30.604" v="1418" actId="14100"/>
        <pc:sldMkLst>
          <pc:docMk/>
          <pc:sldMk cId="3662948178" sldId="2147138120"/>
        </pc:sldMkLst>
        <pc:spChg chg="add mod ord">
          <ac:chgData name="Oehrli, Stefan" userId="3f36891e-f853-43e7-bcbc-2879a2513833" providerId="ADAL" clId="{09BEBDDE-AF5B-9146-8B18-471724E5E3DD}" dt="2023-11-21T03:32:45.699" v="1393"/>
          <ac:spMkLst>
            <pc:docMk/>
            <pc:sldMk cId="3662948178" sldId="2147138120"/>
            <ac:spMk id="2" creationId="{5692B88E-56A0-120C-F379-E60AA4EF7C6D}"/>
          </ac:spMkLst>
        </pc:spChg>
        <pc:spChg chg="add mod">
          <ac:chgData name="Oehrli, Stefan" userId="3f36891e-f853-43e7-bcbc-2879a2513833" providerId="ADAL" clId="{09BEBDDE-AF5B-9146-8B18-471724E5E3DD}" dt="2023-11-21T03:34:25.736" v="1416" actId="1076"/>
          <ac:spMkLst>
            <pc:docMk/>
            <pc:sldMk cId="3662948178" sldId="2147138120"/>
            <ac:spMk id="4" creationId="{02C2D682-9317-223E-2615-C845EBFA3E36}"/>
          </ac:spMkLst>
        </pc:spChg>
        <pc:spChg chg="mod ord">
          <ac:chgData name="Oehrli, Stefan" userId="3f36891e-f853-43e7-bcbc-2879a2513833" providerId="ADAL" clId="{09BEBDDE-AF5B-9146-8B18-471724E5E3DD}" dt="2023-11-21T03:31:59.010" v="1367" actId="700"/>
          <ac:spMkLst>
            <pc:docMk/>
            <pc:sldMk cId="3662948178" sldId="2147138120"/>
            <ac:spMk id="5" creationId="{FA8546D9-CB6C-5FE9-0D00-7266E0ACD3A9}"/>
          </ac:spMkLst>
        </pc:spChg>
        <pc:spChg chg="mod ord">
          <ac:chgData name="Oehrli, Stefan" userId="3f36891e-f853-43e7-bcbc-2879a2513833" providerId="ADAL" clId="{09BEBDDE-AF5B-9146-8B18-471724E5E3DD}" dt="2023-11-21T03:31:59.010" v="1367" actId="700"/>
          <ac:spMkLst>
            <pc:docMk/>
            <pc:sldMk cId="3662948178" sldId="2147138120"/>
            <ac:spMk id="6" creationId="{D38AAB2C-94A3-ECDE-3CCD-F43A3D74ADBF}"/>
          </ac:spMkLst>
        </pc:spChg>
        <pc:spChg chg="mod ord">
          <ac:chgData name="Oehrli, Stefan" userId="3f36891e-f853-43e7-bcbc-2879a2513833" providerId="ADAL" clId="{09BEBDDE-AF5B-9146-8B18-471724E5E3DD}" dt="2023-11-21T03:31:59.010" v="1367" actId="700"/>
          <ac:spMkLst>
            <pc:docMk/>
            <pc:sldMk cId="3662948178" sldId="2147138120"/>
            <ac:spMk id="10" creationId="{5F3ADBAD-2ABE-B405-CFCE-543412CD3950}"/>
          </ac:spMkLst>
        </pc:spChg>
        <pc:spChg chg="del mod ord">
          <ac:chgData name="Oehrli, Stefan" userId="3f36891e-f853-43e7-bcbc-2879a2513833" providerId="ADAL" clId="{09BEBDDE-AF5B-9146-8B18-471724E5E3DD}" dt="2023-11-21T03:32:02.313" v="1370"/>
          <ac:spMkLst>
            <pc:docMk/>
            <pc:sldMk cId="3662948178" sldId="2147138120"/>
            <ac:spMk id="11" creationId="{C5540C4A-C200-C46D-BABB-120EA10F9077}"/>
          </ac:spMkLst>
        </pc:spChg>
        <pc:spChg chg="del mod ord">
          <ac:chgData name="Oehrli, Stefan" userId="3f36891e-f853-43e7-bcbc-2879a2513833" providerId="ADAL" clId="{09BEBDDE-AF5B-9146-8B18-471724E5E3DD}" dt="2023-11-21T03:31:59.010" v="1367" actId="700"/>
          <ac:spMkLst>
            <pc:docMk/>
            <pc:sldMk cId="3662948178" sldId="2147138120"/>
            <ac:spMk id="12" creationId="{EA3EACE1-1657-1420-0EE2-A684DBE10F52}"/>
          </ac:spMkLst>
        </pc:spChg>
        <pc:spChg chg="del">
          <ac:chgData name="Oehrli, Stefan" userId="3f36891e-f853-43e7-bcbc-2879a2513833" providerId="ADAL" clId="{09BEBDDE-AF5B-9146-8B18-471724E5E3DD}" dt="2023-11-21T03:31:59.010" v="1367" actId="700"/>
          <ac:spMkLst>
            <pc:docMk/>
            <pc:sldMk cId="3662948178" sldId="2147138120"/>
            <ac:spMk id="13" creationId="{FD076448-43A0-4538-7018-B3E546585ABF}"/>
          </ac:spMkLst>
        </pc:spChg>
        <pc:picChg chg="add mod">
          <ac:chgData name="Oehrli, Stefan" userId="3f36891e-f853-43e7-bcbc-2879a2513833" providerId="ADAL" clId="{09BEBDDE-AF5B-9146-8B18-471724E5E3DD}" dt="2023-11-21T03:34:30.604" v="1418" actId="14100"/>
          <ac:picMkLst>
            <pc:docMk/>
            <pc:sldMk cId="3662948178" sldId="2147138120"/>
            <ac:picMk id="3" creationId="{CF0842FF-84BC-886A-151D-287C10DE1E5F}"/>
          </ac:picMkLst>
        </pc:picChg>
        <pc:picChg chg="del">
          <ac:chgData name="Oehrli, Stefan" userId="3f36891e-f853-43e7-bcbc-2879a2513833" providerId="ADAL" clId="{09BEBDDE-AF5B-9146-8B18-471724E5E3DD}" dt="2023-11-21T03:31:35.344" v="1353" actId="21"/>
          <ac:picMkLst>
            <pc:docMk/>
            <pc:sldMk cId="3662948178" sldId="2147138120"/>
            <ac:picMk id="2050" creationId="{951DAC8C-A24E-7D31-F2A9-FA34A2973924}"/>
          </ac:picMkLst>
        </pc:picChg>
      </pc:sldChg>
      <pc:sldChg chg="addSp delSp modSp new mod ord modClrScheme modAnim chgLayout">
        <pc:chgData name="Oehrli, Stefan" userId="3f36891e-f853-43e7-bcbc-2879a2513833" providerId="ADAL" clId="{09BEBDDE-AF5B-9146-8B18-471724E5E3DD}" dt="2023-11-21T03:58:19.161" v="1659" actId="20578"/>
        <pc:sldMkLst>
          <pc:docMk/>
          <pc:sldMk cId="666160610" sldId="2147138121"/>
        </pc:sldMkLst>
        <pc:spChg chg="mod ord">
          <ac:chgData name="Oehrli, Stefan" userId="3f36891e-f853-43e7-bcbc-2879a2513833" providerId="ADAL" clId="{09BEBDDE-AF5B-9146-8B18-471724E5E3DD}" dt="2023-11-21T03:53:56.677" v="1547" actId="700"/>
          <ac:spMkLst>
            <pc:docMk/>
            <pc:sldMk cId="666160610" sldId="2147138121"/>
            <ac:spMk id="2" creationId="{21BAA32E-87E5-FFE6-197E-BF8279A3AD1D}"/>
          </ac:spMkLst>
        </pc:spChg>
        <pc:spChg chg="del mod ord">
          <ac:chgData name="Oehrli, Stefan" userId="3f36891e-f853-43e7-bcbc-2879a2513833" providerId="ADAL" clId="{09BEBDDE-AF5B-9146-8B18-471724E5E3DD}" dt="2023-11-21T03:53:50.774" v="1545" actId="700"/>
          <ac:spMkLst>
            <pc:docMk/>
            <pc:sldMk cId="666160610" sldId="2147138121"/>
            <ac:spMk id="3" creationId="{70E039D7-D0F5-167B-8B6F-46B5CF8EA1A0}"/>
          </ac:spMkLst>
        </pc:spChg>
        <pc:spChg chg="del mod ord">
          <ac:chgData name="Oehrli, Stefan" userId="3f36891e-f853-43e7-bcbc-2879a2513833" providerId="ADAL" clId="{09BEBDDE-AF5B-9146-8B18-471724E5E3DD}" dt="2023-11-21T03:53:50.774" v="1545" actId="700"/>
          <ac:spMkLst>
            <pc:docMk/>
            <pc:sldMk cId="666160610" sldId="2147138121"/>
            <ac:spMk id="4" creationId="{8A681B70-57FD-5E45-981C-3DA93D32B759}"/>
          </ac:spMkLst>
        </pc:spChg>
        <pc:spChg chg="mod ord">
          <ac:chgData name="Oehrli, Stefan" userId="3f36891e-f853-43e7-bcbc-2879a2513833" providerId="ADAL" clId="{09BEBDDE-AF5B-9146-8B18-471724E5E3DD}" dt="2023-11-21T03:53:56.677" v="1547" actId="700"/>
          <ac:spMkLst>
            <pc:docMk/>
            <pc:sldMk cId="666160610" sldId="2147138121"/>
            <ac:spMk id="5" creationId="{7D2CB076-2424-25D2-6CA8-3F62F4D30AE5}"/>
          </ac:spMkLst>
        </pc:spChg>
        <pc:spChg chg="mod ord">
          <ac:chgData name="Oehrli, Stefan" userId="3f36891e-f853-43e7-bcbc-2879a2513833" providerId="ADAL" clId="{09BEBDDE-AF5B-9146-8B18-471724E5E3DD}" dt="2023-11-21T03:53:56.677" v="1547" actId="700"/>
          <ac:spMkLst>
            <pc:docMk/>
            <pc:sldMk cId="666160610" sldId="2147138121"/>
            <ac:spMk id="6" creationId="{FEEFF248-800B-F3E2-5F15-18B8CF7297A6}"/>
          </ac:spMkLst>
        </pc:spChg>
        <pc:spChg chg="add del mod ord">
          <ac:chgData name="Oehrli, Stefan" userId="3f36891e-f853-43e7-bcbc-2879a2513833" providerId="ADAL" clId="{09BEBDDE-AF5B-9146-8B18-471724E5E3DD}" dt="2023-11-21T03:54:55.833" v="1636" actId="12"/>
          <ac:spMkLst>
            <pc:docMk/>
            <pc:sldMk cId="666160610" sldId="2147138121"/>
            <ac:spMk id="7" creationId="{370701DC-A45B-E549-24ED-868B1C20E7F9}"/>
          </ac:spMkLst>
        </pc:spChg>
        <pc:spChg chg="add del mod ord">
          <ac:chgData name="Oehrli, Stefan" userId="3f36891e-f853-43e7-bcbc-2879a2513833" providerId="ADAL" clId="{09BEBDDE-AF5B-9146-8B18-471724E5E3DD}" dt="2023-11-21T03:53:56.677" v="1547" actId="700"/>
          <ac:spMkLst>
            <pc:docMk/>
            <pc:sldMk cId="666160610" sldId="2147138121"/>
            <ac:spMk id="8" creationId="{7B7C21A9-BA8E-8035-8AF7-8D125C866046}"/>
          </ac:spMkLst>
        </pc:spChg>
        <pc:spChg chg="add del mod ord">
          <ac:chgData name="Oehrli, Stefan" userId="3f36891e-f853-43e7-bcbc-2879a2513833" providerId="ADAL" clId="{09BEBDDE-AF5B-9146-8B18-471724E5E3DD}" dt="2023-11-21T03:54:57.938" v="1637" actId="12"/>
          <ac:spMkLst>
            <pc:docMk/>
            <pc:sldMk cId="666160610" sldId="2147138121"/>
            <ac:spMk id="9" creationId="{92860932-76E1-E164-1A33-41CEDE602802}"/>
          </ac:spMkLst>
        </pc:spChg>
        <pc:spChg chg="add del mod ord">
          <ac:chgData name="Oehrli, Stefan" userId="3f36891e-f853-43e7-bcbc-2879a2513833" providerId="ADAL" clId="{09BEBDDE-AF5B-9146-8B18-471724E5E3DD}" dt="2023-11-21T03:53:56.677" v="1547" actId="700"/>
          <ac:spMkLst>
            <pc:docMk/>
            <pc:sldMk cId="666160610" sldId="2147138121"/>
            <ac:spMk id="10" creationId="{0E51F200-46AB-EC66-E727-5444528ECB71}"/>
          </ac:spMkLst>
        </pc:spChg>
        <pc:spChg chg="add del mod ord">
          <ac:chgData name="Oehrli, Stefan" userId="3f36891e-f853-43e7-bcbc-2879a2513833" providerId="ADAL" clId="{09BEBDDE-AF5B-9146-8B18-471724E5E3DD}" dt="2023-11-21T03:53:56.677" v="1547" actId="700"/>
          <ac:spMkLst>
            <pc:docMk/>
            <pc:sldMk cId="666160610" sldId="2147138121"/>
            <ac:spMk id="11" creationId="{8774FB65-3C59-A5C2-62FF-1B2D95D86F3C}"/>
          </ac:spMkLst>
        </pc:spChg>
        <pc:spChg chg="add del mod ord">
          <ac:chgData name="Oehrli, Stefan" userId="3f36891e-f853-43e7-bcbc-2879a2513833" providerId="ADAL" clId="{09BEBDDE-AF5B-9146-8B18-471724E5E3DD}" dt="2023-11-21T03:53:56.677" v="1547" actId="700"/>
          <ac:spMkLst>
            <pc:docMk/>
            <pc:sldMk cId="666160610" sldId="2147138121"/>
            <ac:spMk id="12" creationId="{A3374EA3-279D-05F1-FB39-0440103CFE5D}"/>
          </ac:spMkLst>
        </pc:spChg>
        <pc:spChg chg="add del mod ord">
          <ac:chgData name="Oehrli, Stefan" userId="3f36891e-f853-43e7-bcbc-2879a2513833" providerId="ADAL" clId="{09BEBDDE-AF5B-9146-8B18-471724E5E3DD}" dt="2023-11-21T03:53:56.677" v="1547" actId="700"/>
          <ac:spMkLst>
            <pc:docMk/>
            <pc:sldMk cId="666160610" sldId="2147138121"/>
            <ac:spMk id="13" creationId="{544CCD76-D238-5CAB-9DEA-97F3773419D0}"/>
          </ac:spMkLst>
        </pc:spChg>
        <pc:spChg chg="add del mod ord">
          <ac:chgData name="Oehrli, Stefan" userId="3f36891e-f853-43e7-bcbc-2879a2513833" providerId="ADAL" clId="{09BEBDDE-AF5B-9146-8B18-471724E5E3DD}" dt="2023-11-21T03:53:56.677" v="1547" actId="700"/>
          <ac:spMkLst>
            <pc:docMk/>
            <pc:sldMk cId="666160610" sldId="2147138121"/>
            <ac:spMk id="14" creationId="{3D608334-5978-4410-2098-0622286AB3AF}"/>
          </ac:spMkLst>
        </pc:spChg>
        <pc:picChg chg="add del mod">
          <ac:chgData name="Oehrli, Stefan" userId="3f36891e-f853-43e7-bcbc-2879a2513833" providerId="ADAL" clId="{09BEBDDE-AF5B-9146-8B18-471724E5E3DD}" dt="2023-11-21T03:54:31.928" v="1557"/>
          <ac:picMkLst>
            <pc:docMk/>
            <pc:sldMk cId="666160610" sldId="2147138121"/>
            <ac:picMk id="15" creationId="{8D47D2FB-99A9-802F-6F59-A35EE3E99198}"/>
          </ac:picMkLst>
        </pc:picChg>
        <pc:picChg chg="add del mod">
          <ac:chgData name="Oehrli, Stefan" userId="3f36891e-f853-43e7-bcbc-2879a2513833" providerId="ADAL" clId="{09BEBDDE-AF5B-9146-8B18-471724E5E3DD}" dt="2023-11-21T03:54:31.514" v="1556"/>
          <ac:picMkLst>
            <pc:docMk/>
            <pc:sldMk cId="666160610" sldId="2147138121"/>
            <ac:picMk id="16" creationId="{3FE347CA-2122-9DDF-0CDD-704C1C9A7781}"/>
          </ac:picMkLst>
        </pc:picChg>
        <pc:picChg chg="add mod">
          <ac:chgData name="Oehrli, Stefan" userId="3f36891e-f853-43e7-bcbc-2879a2513833" providerId="ADAL" clId="{09BEBDDE-AF5B-9146-8B18-471724E5E3DD}" dt="2023-11-21T03:55:09.589" v="1645" actId="1076"/>
          <ac:picMkLst>
            <pc:docMk/>
            <pc:sldMk cId="666160610" sldId="2147138121"/>
            <ac:picMk id="17" creationId="{4D5342C5-1B70-C8E2-457B-621F5981C0DF}"/>
          </ac:picMkLst>
        </pc:picChg>
        <pc:picChg chg="add del mod">
          <ac:chgData name="Oehrli, Stefan" userId="3f36891e-f853-43e7-bcbc-2879a2513833" providerId="ADAL" clId="{09BEBDDE-AF5B-9146-8B18-471724E5E3DD}" dt="2023-11-21T03:57:09.497" v="1651"/>
          <ac:picMkLst>
            <pc:docMk/>
            <pc:sldMk cId="666160610" sldId="2147138121"/>
            <ac:picMk id="18" creationId="{21509633-A763-6241-A26D-22CF7DAB6B81}"/>
          </ac:picMkLst>
        </pc:picChg>
        <pc:picChg chg="add mod">
          <ac:chgData name="Oehrli, Stefan" userId="3f36891e-f853-43e7-bcbc-2879a2513833" providerId="ADAL" clId="{09BEBDDE-AF5B-9146-8B18-471724E5E3DD}" dt="2023-11-21T03:57:40.941" v="1656" actId="1076"/>
          <ac:picMkLst>
            <pc:docMk/>
            <pc:sldMk cId="666160610" sldId="2147138121"/>
            <ac:picMk id="19" creationId="{5B4FC075-4F81-DA69-730F-84B41EA31162}"/>
          </ac:picMkLst>
        </pc:picChg>
      </pc:sldChg>
      <pc:sldChg chg="addSp delSp modSp new mod modClrScheme modAnim chgLayout">
        <pc:chgData name="Oehrli, Stefan" userId="3f36891e-f853-43e7-bcbc-2879a2513833" providerId="ADAL" clId="{09BEBDDE-AF5B-9146-8B18-471724E5E3DD}" dt="2023-11-21T10:31:34.361" v="7083"/>
        <pc:sldMkLst>
          <pc:docMk/>
          <pc:sldMk cId="3069574028" sldId="2147138122"/>
        </pc:sldMkLst>
        <pc:spChg chg="mod ord">
          <ac:chgData name="Oehrli, Stefan" userId="3f36891e-f853-43e7-bcbc-2879a2513833" providerId="ADAL" clId="{09BEBDDE-AF5B-9146-8B18-471724E5E3DD}" dt="2023-11-21T04:49:31.397" v="1871" actId="21"/>
          <ac:spMkLst>
            <pc:docMk/>
            <pc:sldMk cId="3069574028" sldId="2147138122"/>
            <ac:spMk id="2" creationId="{62E73163-1B94-708C-37BC-35D761D25724}"/>
          </ac:spMkLst>
        </pc:spChg>
        <pc:spChg chg="add del mod ord">
          <ac:chgData name="Oehrli, Stefan" userId="3f36891e-f853-43e7-bcbc-2879a2513833" providerId="ADAL" clId="{09BEBDDE-AF5B-9146-8B18-471724E5E3DD}" dt="2023-11-21T04:12:52.246" v="1721" actId="700"/>
          <ac:spMkLst>
            <pc:docMk/>
            <pc:sldMk cId="3069574028" sldId="2147138122"/>
            <ac:spMk id="3" creationId="{AC13F4CD-BC00-D570-B046-2D48E7E39415}"/>
          </ac:spMkLst>
        </pc:spChg>
        <pc:spChg chg="mod ord">
          <ac:chgData name="Oehrli, Stefan" userId="3f36891e-f853-43e7-bcbc-2879a2513833" providerId="ADAL" clId="{09BEBDDE-AF5B-9146-8B18-471724E5E3DD}" dt="2023-11-21T04:41:25.159" v="1735" actId="20577"/>
          <ac:spMkLst>
            <pc:docMk/>
            <pc:sldMk cId="3069574028" sldId="2147138122"/>
            <ac:spMk id="4" creationId="{FFAFCD88-0E5D-281C-5604-87E09897D04C}"/>
          </ac:spMkLst>
        </pc:spChg>
        <pc:spChg chg="mod ord">
          <ac:chgData name="Oehrli, Stefan" userId="3f36891e-f853-43e7-bcbc-2879a2513833" providerId="ADAL" clId="{09BEBDDE-AF5B-9146-8B18-471724E5E3DD}" dt="2023-11-21T04:12:52.246" v="1721" actId="700"/>
          <ac:spMkLst>
            <pc:docMk/>
            <pc:sldMk cId="3069574028" sldId="2147138122"/>
            <ac:spMk id="5" creationId="{A0A79A1A-7907-B696-6A7F-004778F6F9C4}"/>
          </ac:spMkLst>
        </pc:spChg>
        <pc:spChg chg="mod ord">
          <ac:chgData name="Oehrli, Stefan" userId="3f36891e-f853-43e7-bcbc-2879a2513833" providerId="ADAL" clId="{09BEBDDE-AF5B-9146-8B18-471724E5E3DD}" dt="2023-11-21T04:12:52.246" v="1721" actId="700"/>
          <ac:spMkLst>
            <pc:docMk/>
            <pc:sldMk cId="3069574028" sldId="2147138122"/>
            <ac:spMk id="6" creationId="{1C10A12B-6A1A-FDD8-47DB-B11161F50D6D}"/>
          </ac:spMkLst>
        </pc:spChg>
        <pc:spChg chg="add mod ord">
          <ac:chgData name="Oehrli, Stefan" userId="3f36891e-f853-43e7-bcbc-2879a2513833" providerId="ADAL" clId="{09BEBDDE-AF5B-9146-8B18-471724E5E3DD}" dt="2023-11-21T04:43:07.027" v="1797" actId="113"/>
          <ac:spMkLst>
            <pc:docMk/>
            <pc:sldMk cId="3069574028" sldId="2147138122"/>
            <ac:spMk id="7" creationId="{AEFEA64C-4A2E-B929-4793-FB0973DFD19B}"/>
          </ac:spMkLst>
        </pc:spChg>
        <pc:spChg chg="add mod ord">
          <ac:chgData name="Oehrli, Stefan" userId="3f36891e-f853-43e7-bcbc-2879a2513833" providerId="ADAL" clId="{09BEBDDE-AF5B-9146-8B18-471724E5E3DD}" dt="2023-11-21T04:43:10.214" v="1798" actId="113"/>
          <ac:spMkLst>
            <pc:docMk/>
            <pc:sldMk cId="3069574028" sldId="2147138122"/>
            <ac:spMk id="8" creationId="{C3813C3A-9C3B-3133-5893-052CB15DC1E0}"/>
          </ac:spMkLst>
        </pc:spChg>
        <pc:picChg chg="add del mod">
          <ac:chgData name="Oehrli, Stefan" userId="3f36891e-f853-43e7-bcbc-2879a2513833" providerId="ADAL" clId="{09BEBDDE-AF5B-9146-8B18-471724E5E3DD}" dt="2023-11-21T04:39:57.856" v="1727" actId="478"/>
          <ac:picMkLst>
            <pc:docMk/>
            <pc:sldMk cId="3069574028" sldId="2147138122"/>
            <ac:picMk id="9" creationId="{E169D652-E9FE-61A4-4C3F-2838160AF862}"/>
          </ac:picMkLst>
        </pc:picChg>
        <pc:picChg chg="add del mod">
          <ac:chgData name="Oehrli, Stefan" userId="3f36891e-f853-43e7-bcbc-2879a2513833" providerId="ADAL" clId="{09BEBDDE-AF5B-9146-8B18-471724E5E3DD}" dt="2023-11-21T04:45:59.982" v="1805" actId="478"/>
          <ac:picMkLst>
            <pc:docMk/>
            <pc:sldMk cId="3069574028" sldId="2147138122"/>
            <ac:picMk id="10" creationId="{4832F601-5FFC-A7C6-693E-21A1D0649CA2}"/>
          </ac:picMkLst>
        </pc:picChg>
        <pc:picChg chg="add mod">
          <ac:chgData name="Oehrli, Stefan" userId="3f36891e-f853-43e7-bcbc-2879a2513833" providerId="ADAL" clId="{09BEBDDE-AF5B-9146-8B18-471724E5E3DD}" dt="2023-11-21T04:46:05.856" v="1810" actId="1076"/>
          <ac:picMkLst>
            <pc:docMk/>
            <pc:sldMk cId="3069574028" sldId="2147138122"/>
            <ac:picMk id="11" creationId="{8FD42AF6-F68D-4B8D-08D0-D7C2DC16CE19}"/>
          </ac:picMkLst>
        </pc:picChg>
        <pc:picChg chg="add mod">
          <ac:chgData name="Oehrli, Stefan" userId="3f36891e-f853-43e7-bcbc-2879a2513833" providerId="ADAL" clId="{09BEBDDE-AF5B-9146-8B18-471724E5E3DD}" dt="2023-11-21T04:46:27.341" v="1818" actId="1036"/>
          <ac:picMkLst>
            <pc:docMk/>
            <pc:sldMk cId="3069574028" sldId="2147138122"/>
            <ac:picMk id="12" creationId="{2C634B4B-70C2-981D-E089-BEE9753B0BFD}"/>
          </ac:picMkLst>
        </pc:picChg>
        <pc:picChg chg="add del mod">
          <ac:chgData name="Oehrli, Stefan" userId="3f36891e-f853-43e7-bcbc-2879a2513833" providerId="ADAL" clId="{09BEBDDE-AF5B-9146-8B18-471724E5E3DD}" dt="2023-11-21T04:09:38.058" v="1707"/>
          <ac:picMkLst>
            <pc:docMk/>
            <pc:sldMk cId="3069574028" sldId="2147138122"/>
            <ac:picMk id="5122" creationId="{40CE46AB-4DE3-1D90-0550-4B571D6C457A}"/>
          </ac:picMkLst>
        </pc:picChg>
      </pc:sldChg>
      <pc:sldChg chg="addSp delSp modSp new del">
        <pc:chgData name="Oehrli, Stefan" userId="3f36891e-f853-43e7-bcbc-2879a2513833" providerId="ADAL" clId="{09BEBDDE-AF5B-9146-8B18-471724E5E3DD}" dt="2023-11-21T03:58:22.145" v="1660" actId="2696"/>
        <pc:sldMkLst>
          <pc:docMk/>
          <pc:sldMk cId="3373334715" sldId="2147138122"/>
        </pc:sldMkLst>
        <pc:spChg chg="del">
          <ac:chgData name="Oehrli, Stefan" userId="3f36891e-f853-43e7-bcbc-2879a2513833" providerId="ADAL" clId="{09BEBDDE-AF5B-9146-8B18-471724E5E3DD}" dt="2023-11-21T03:50:39.656" v="1544"/>
          <ac:spMkLst>
            <pc:docMk/>
            <pc:sldMk cId="3373334715" sldId="2147138122"/>
            <ac:spMk id="3" creationId="{4F8A4754-5958-F4EF-0AC1-1A22553A63A8}"/>
          </ac:spMkLst>
        </pc:spChg>
        <pc:picChg chg="add mod">
          <ac:chgData name="Oehrli, Stefan" userId="3f36891e-f853-43e7-bcbc-2879a2513833" providerId="ADAL" clId="{09BEBDDE-AF5B-9146-8B18-471724E5E3DD}" dt="2023-11-21T03:50:39.656" v="1544"/>
          <ac:picMkLst>
            <pc:docMk/>
            <pc:sldMk cId="3373334715" sldId="2147138122"/>
            <ac:picMk id="8" creationId="{91DDAF12-899A-9552-C897-5A5BD740F054}"/>
          </ac:picMkLst>
        </pc:picChg>
      </pc:sldChg>
      <pc:sldChg chg="addSp delSp modSp new mod modAnim">
        <pc:chgData name="Oehrli, Stefan" userId="3f36891e-f853-43e7-bcbc-2879a2513833" providerId="ADAL" clId="{09BEBDDE-AF5B-9146-8B18-471724E5E3DD}" dt="2023-11-21T05:10:27.359" v="2184" actId="20577"/>
        <pc:sldMkLst>
          <pc:docMk/>
          <pc:sldMk cId="764597068" sldId="2147138123"/>
        </pc:sldMkLst>
        <pc:spChg chg="mod">
          <ac:chgData name="Oehrli, Stefan" userId="3f36891e-f853-43e7-bcbc-2879a2513833" providerId="ADAL" clId="{09BEBDDE-AF5B-9146-8B18-471724E5E3DD}" dt="2023-11-21T04:49:47.067" v="1879" actId="20577"/>
          <ac:spMkLst>
            <pc:docMk/>
            <pc:sldMk cId="764597068" sldId="2147138123"/>
            <ac:spMk id="2" creationId="{93173BB2-FF72-F38D-B305-3AAB3F55CE4F}"/>
          </ac:spMkLst>
        </pc:spChg>
        <pc:spChg chg="mod">
          <ac:chgData name="Oehrli, Stefan" userId="3f36891e-f853-43e7-bcbc-2879a2513833" providerId="ADAL" clId="{09BEBDDE-AF5B-9146-8B18-471724E5E3DD}" dt="2023-11-21T05:10:27.359" v="2184" actId="20577"/>
          <ac:spMkLst>
            <pc:docMk/>
            <pc:sldMk cId="764597068" sldId="2147138123"/>
            <ac:spMk id="3" creationId="{A52441E0-7614-B876-9C6E-6749BDE4FF10}"/>
          </ac:spMkLst>
        </pc:spChg>
        <pc:spChg chg="mod">
          <ac:chgData name="Oehrli, Stefan" userId="3f36891e-f853-43e7-bcbc-2879a2513833" providerId="ADAL" clId="{09BEBDDE-AF5B-9146-8B18-471724E5E3DD}" dt="2023-11-21T04:49:16.812" v="1868" actId="20577"/>
          <ac:spMkLst>
            <pc:docMk/>
            <pc:sldMk cId="764597068" sldId="2147138123"/>
            <ac:spMk id="4" creationId="{BD29FBB0-F567-7177-2760-3FC112794BAB}"/>
          </ac:spMkLst>
        </pc:spChg>
        <pc:spChg chg="mod">
          <ac:chgData name="Oehrli, Stefan" userId="3f36891e-f853-43e7-bcbc-2879a2513833" providerId="ADAL" clId="{09BEBDDE-AF5B-9146-8B18-471724E5E3DD}" dt="2023-11-21T04:53:27.314" v="1894"/>
          <ac:spMkLst>
            <pc:docMk/>
            <pc:sldMk cId="764597068" sldId="2147138123"/>
            <ac:spMk id="6" creationId="{4FB5419F-40C9-65FD-1092-DD0D29B147CE}"/>
          </ac:spMkLst>
        </pc:spChg>
        <pc:picChg chg="add del mod">
          <ac:chgData name="Oehrli, Stefan" userId="3f36891e-f853-43e7-bcbc-2879a2513833" providerId="ADAL" clId="{09BEBDDE-AF5B-9146-8B18-471724E5E3DD}" dt="2023-11-21T04:48:16.141" v="1843"/>
          <ac:picMkLst>
            <pc:docMk/>
            <pc:sldMk cId="764597068" sldId="2147138123"/>
            <ac:picMk id="6146" creationId="{E6001A0F-EFAC-1722-10AA-D98B2C57EF3F}"/>
          </ac:picMkLst>
        </pc:picChg>
        <pc:picChg chg="add mod">
          <ac:chgData name="Oehrli, Stefan" userId="3f36891e-f853-43e7-bcbc-2879a2513833" providerId="ADAL" clId="{09BEBDDE-AF5B-9146-8B18-471724E5E3DD}" dt="2023-11-21T04:48:30.487" v="1854" actId="1440"/>
          <ac:picMkLst>
            <pc:docMk/>
            <pc:sldMk cId="764597068" sldId="2147138123"/>
            <ac:picMk id="6148" creationId="{89F8648E-6EEF-ED5E-D97D-D8B7DBD8D58A}"/>
          </ac:picMkLst>
        </pc:picChg>
      </pc:sldChg>
      <pc:sldChg chg="new del">
        <pc:chgData name="Oehrli, Stefan" userId="3f36891e-f853-43e7-bcbc-2879a2513833" providerId="ADAL" clId="{09BEBDDE-AF5B-9146-8B18-471724E5E3DD}" dt="2023-11-21T03:50:10.780" v="1543" actId="2696"/>
        <pc:sldMkLst>
          <pc:docMk/>
          <pc:sldMk cId="3515238191" sldId="2147138123"/>
        </pc:sldMkLst>
      </pc:sldChg>
      <pc:sldChg chg="modSp add mod">
        <pc:chgData name="Oehrli, Stefan" userId="3f36891e-f853-43e7-bcbc-2879a2513833" providerId="ADAL" clId="{09BEBDDE-AF5B-9146-8B18-471724E5E3DD}" dt="2023-11-21T05:33:46.514" v="2686"/>
        <pc:sldMkLst>
          <pc:docMk/>
          <pc:sldMk cId="2147595729" sldId="2147138181"/>
        </pc:sldMkLst>
        <pc:spChg chg="mod">
          <ac:chgData name="Oehrli, Stefan" userId="3f36891e-f853-43e7-bcbc-2879a2513833" providerId="ADAL" clId="{09BEBDDE-AF5B-9146-8B18-471724E5E3DD}" dt="2023-11-21T05:28:44.469" v="2576"/>
          <ac:spMkLst>
            <pc:docMk/>
            <pc:sldMk cId="2147595729" sldId="2147138181"/>
            <ac:spMk id="7" creationId="{F49A733B-B185-4709-5A80-3E1F17C8C916}"/>
          </ac:spMkLst>
        </pc:spChg>
        <pc:spChg chg="mod">
          <ac:chgData name="Oehrli, Stefan" userId="3f36891e-f853-43e7-bcbc-2879a2513833" providerId="ADAL" clId="{09BEBDDE-AF5B-9146-8B18-471724E5E3DD}" dt="2023-11-21T05:29:22.385" v="2625" actId="20577"/>
          <ac:spMkLst>
            <pc:docMk/>
            <pc:sldMk cId="2147595729" sldId="2147138181"/>
            <ac:spMk id="8" creationId="{D98EAEC6-8BCA-19B6-01C7-301242300258}"/>
          </ac:spMkLst>
        </pc:spChg>
        <pc:spChg chg="mod">
          <ac:chgData name="Oehrli, Stefan" userId="3f36891e-f853-43e7-bcbc-2879a2513833" providerId="ADAL" clId="{09BEBDDE-AF5B-9146-8B18-471724E5E3DD}" dt="2023-11-21T05:33:46.514" v="2686"/>
          <ac:spMkLst>
            <pc:docMk/>
            <pc:sldMk cId="2147595729" sldId="2147138181"/>
            <ac:spMk id="9" creationId="{B8094804-B49D-7A28-E44A-3540F234031C}"/>
          </ac:spMkLst>
        </pc:spChg>
        <pc:spChg chg="mod">
          <ac:chgData name="Oehrli, Stefan" userId="3f36891e-f853-43e7-bcbc-2879a2513833" providerId="ADAL" clId="{09BEBDDE-AF5B-9146-8B18-471724E5E3DD}" dt="2023-11-21T05:31:47.288" v="2683" actId="14100"/>
          <ac:spMkLst>
            <pc:docMk/>
            <pc:sldMk cId="2147595729" sldId="2147138181"/>
            <ac:spMk id="10" creationId="{149A24A5-33B8-6C9D-DFCA-9F0F82CA298D}"/>
          </ac:spMkLst>
        </pc:spChg>
        <pc:spChg chg="mod">
          <ac:chgData name="Oehrli, Stefan" userId="3f36891e-f853-43e7-bcbc-2879a2513833" providerId="ADAL" clId="{09BEBDDE-AF5B-9146-8B18-471724E5E3DD}" dt="2023-11-21T05:29:26.401" v="2626" actId="14100"/>
          <ac:spMkLst>
            <pc:docMk/>
            <pc:sldMk cId="2147595729" sldId="2147138181"/>
            <ac:spMk id="11" creationId="{926D7446-2477-F7F5-2BDC-681F76FBB01C}"/>
          </ac:spMkLst>
        </pc:spChg>
        <pc:spChg chg="mod">
          <ac:chgData name="Oehrli, Stefan" userId="3f36891e-f853-43e7-bcbc-2879a2513833" providerId="ADAL" clId="{09BEBDDE-AF5B-9146-8B18-471724E5E3DD}" dt="2023-11-21T05:31:52.040" v="2685" actId="1076"/>
          <ac:spMkLst>
            <pc:docMk/>
            <pc:sldMk cId="2147595729" sldId="2147138181"/>
            <ac:spMk id="12" creationId="{E7B67226-0BC5-D209-C4F7-0C51409AA094}"/>
          </ac:spMkLst>
        </pc:spChg>
      </pc:sldChg>
      <pc:sldChg chg="addSp modSp add mod">
        <pc:chgData name="Oehrli, Stefan" userId="3f36891e-f853-43e7-bcbc-2879a2513833" providerId="ADAL" clId="{09BEBDDE-AF5B-9146-8B18-471724E5E3DD}" dt="2023-11-21T05:56:14.060" v="3304"/>
        <pc:sldMkLst>
          <pc:docMk/>
          <pc:sldMk cId="2709564194" sldId="2147138182"/>
        </pc:sldMkLst>
        <pc:spChg chg="add mod">
          <ac:chgData name="Oehrli, Stefan" userId="3f36891e-f853-43e7-bcbc-2879a2513833" providerId="ADAL" clId="{09BEBDDE-AF5B-9146-8B18-471724E5E3DD}" dt="2023-11-21T05:56:14.060" v="3304"/>
          <ac:spMkLst>
            <pc:docMk/>
            <pc:sldMk cId="2709564194" sldId="2147138182"/>
            <ac:spMk id="2" creationId="{D914D4C2-B808-80B7-6D20-FF7ED9E56333}"/>
          </ac:spMkLst>
        </pc:spChg>
        <pc:spChg chg="mod">
          <ac:chgData name="Oehrli, Stefan" userId="3f36891e-f853-43e7-bcbc-2879a2513833" providerId="ADAL" clId="{09BEBDDE-AF5B-9146-8B18-471724E5E3DD}" dt="2023-11-21T05:53:57.867" v="3177"/>
          <ac:spMkLst>
            <pc:docMk/>
            <pc:sldMk cId="2709564194" sldId="2147138182"/>
            <ac:spMk id="10" creationId="{B9480EA0-9DBE-A72B-236B-1BC6DB618B0A}"/>
          </ac:spMkLst>
        </pc:spChg>
        <pc:spChg chg="mod">
          <ac:chgData name="Oehrli, Stefan" userId="3f36891e-f853-43e7-bcbc-2879a2513833" providerId="ADAL" clId="{09BEBDDE-AF5B-9146-8B18-471724E5E3DD}" dt="2023-11-21T05:54:24.165" v="3210" actId="14100"/>
          <ac:spMkLst>
            <pc:docMk/>
            <pc:sldMk cId="2709564194" sldId="2147138182"/>
            <ac:spMk id="11" creationId="{415B4406-FA99-D570-AD52-CED2E4B840A4}"/>
          </ac:spMkLst>
        </pc:spChg>
        <pc:spChg chg="mod">
          <ac:chgData name="Oehrli, Stefan" userId="3f36891e-f853-43e7-bcbc-2879a2513833" providerId="ADAL" clId="{09BEBDDE-AF5B-9146-8B18-471724E5E3DD}" dt="2023-11-21T05:54:03.444" v="3179" actId="20577"/>
          <ac:spMkLst>
            <pc:docMk/>
            <pc:sldMk cId="2709564194" sldId="2147138182"/>
            <ac:spMk id="12" creationId="{74E927DB-7412-F646-06AF-F4CA9770700D}"/>
          </ac:spMkLst>
        </pc:spChg>
        <pc:spChg chg="mod">
          <ac:chgData name="Oehrli, Stefan" userId="3f36891e-f853-43e7-bcbc-2879a2513833" providerId="ADAL" clId="{09BEBDDE-AF5B-9146-8B18-471724E5E3DD}" dt="2023-11-21T05:55:30.070" v="3215" actId="14100"/>
          <ac:spMkLst>
            <pc:docMk/>
            <pc:sldMk cId="2709564194" sldId="2147138182"/>
            <ac:spMk id="13" creationId="{F60375B8-9360-50A7-52F6-F169C3D8D243}"/>
          </ac:spMkLst>
        </pc:spChg>
      </pc:sldChg>
      <pc:sldChg chg="modSp new mod">
        <pc:chgData name="Oehrli, Stefan" userId="3f36891e-f853-43e7-bcbc-2879a2513833" providerId="ADAL" clId="{09BEBDDE-AF5B-9146-8B18-471724E5E3DD}" dt="2023-11-21T05:40:44.797" v="2840" actId="1076"/>
        <pc:sldMkLst>
          <pc:docMk/>
          <pc:sldMk cId="608967408" sldId="2147138183"/>
        </pc:sldMkLst>
        <pc:spChg chg="mod">
          <ac:chgData name="Oehrli, Stefan" userId="3f36891e-f853-43e7-bcbc-2879a2513833" providerId="ADAL" clId="{09BEBDDE-AF5B-9146-8B18-471724E5E3DD}" dt="2023-11-21T05:34:29.470" v="2708"/>
          <ac:spMkLst>
            <pc:docMk/>
            <pc:sldMk cId="608967408" sldId="2147138183"/>
            <ac:spMk id="2" creationId="{F47209B2-D914-51F2-4538-7F4C74C08F2C}"/>
          </ac:spMkLst>
        </pc:spChg>
        <pc:spChg chg="mod">
          <ac:chgData name="Oehrli, Stefan" userId="3f36891e-f853-43e7-bcbc-2879a2513833" providerId="ADAL" clId="{09BEBDDE-AF5B-9146-8B18-471724E5E3DD}" dt="2023-11-21T05:34:54.826" v="2759" actId="14100"/>
          <ac:spMkLst>
            <pc:docMk/>
            <pc:sldMk cId="608967408" sldId="2147138183"/>
            <ac:spMk id="3" creationId="{A7D7D1A1-BE62-160F-DDAD-CA75BFD7B4F1}"/>
          </ac:spMkLst>
        </pc:spChg>
        <pc:spChg chg="mod">
          <ac:chgData name="Oehrli, Stefan" userId="3f36891e-f853-43e7-bcbc-2879a2513833" providerId="ADAL" clId="{09BEBDDE-AF5B-9146-8B18-471724E5E3DD}" dt="2023-11-21T05:34:34.936" v="2710" actId="20577"/>
          <ac:spMkLst>
            <pc:docMk/>
            <pc:sldMk cId="608967408" sldId="2147138183"/>
            <ac:spMk id="4" creationId="{5CDCC8FD-22A4-8E0B-AD59-FF4E0FD3C3AB}"/>
          </ac:spMkLst>
        </pc:spChg>
        <pc:spChg chg="mod">
          <ac:chgData name="Oehrli, Stefan" userId="3f36891e-f853-43e7-bcbc-2879a2513833" providerId="ADAL" clId="{09BEBDDE-AF5B-9146-8B18-471724E5E3DD}" dt="2023-11-21T05:37:28.109" v="2838" actId="1076"/>
          <ac:spMkLst>
            <pc:docMk/>
            <pc:sldMk cId="608967408" sldId="2147138183"/>
            <ac:spMk id="7" creationId="{38039909-5DC4-F701-04DE-AC87871C99AF}"/>
          </ac:spMkLst>
        </pc:spChg>
        <pc:spChg chg="mod">
          <ac:chgData name="Oehrli, Stefan" userId="3f36891e-f853-43e7-bcbc-2879a2513833" providerId="ADAL" clId="{09BEBDDE-AF5B-9146-8B18-471724E5E3DD}" dt="2023-11-21T05:37:32.220" v="2839" actId="14100"/>
          <ac:spMkLst>
            <pc:docMk/>
            <pc:sldMk cId="608967408" sldId="2147138183"/>
            <ac:spMk id="8" creationId="{F722C1A2-8CB2-3FD8-BDA6-16F5D4E58EC0}"/>
          </ac:spMkLst>
        </pc:spChg>
        <pc:spChg chg="mod">
          <ac:chgData name="Oehrli, Stefan" userId="3f36891e-f853-43e7-bcbc-2879a2513833" providerId="ADAL" clId="{09BEBDDE-AF5B-9146-8B18-471724E5E3DD}" dt="2023-11-21T05:40:44.797" v="2840" actId="1076"/>
          <ac:spMkLst>
            <pc:docMk/>
            <pc:sldMk cId="608967408" sldId="2147138183"/>
            <ac:spMk id="9" creationId="{A5FD1EC3-8C8F-520F-79AC-71B74C027B3C}"/>
          </ac:spMkLst>
        </pc:spChg>
      </pc:sldChg>
      <pc:sldChg chg="addSp delSp modSp new mod">
        <pc:chgData name="Oehrli, Stefan" userId="3f36891e-f853-43e7-bcbc-2879a2513833" providerId="ADAL" clId="{09BEBDDE-AF5B-9146-8B18-471724E5E3DD}" dt="2023-11-21T05:48:14.854" v="3026" actId="20577"/>
        <pc:sldMkLst>
          <pc:docMk/>
          <pc:sldMk cId="1555260919" sldId="2147138184"/>
        </pc:sldMkLst>
        <pc:spChg chg="mod">
          <ac:chgData name="Oehrli, Stefan" userId="3f36891e-f853-43e7-bcbc-2879a2513833" providerId="ADAL" clId="{09BEBDDE-AF5B-9146-8B18-471724E5E3DD}" dt="2023-11-21T05:42:41.869" v="2850"/>
          <ac:spMkLst>
            <pc:docMk/>
            <pc:sldMk cId="1555260919" sldId="2147138184"/>
            <ac:spMk id="2" creationId="{923A2719-33E7-55FD-BAE3-0EC137C47FAF}"/>
          </ac:spMkLst>
        </pc:spChg>
        <pc:spChg chg="mod">
          <ac:chgData name="Oehrli, Stefan" userId="3f36891e-f853-43e7-bcbc-2879a2513833" providerId="ADAL" clId="{09BEBDDE-AF5B-9146-8B18-471724E5E3DD}" dt="2023-11-21T05:43:03.209" v="2886" actId="14100"/>
          <ac:spMkLst>
            <pc:docMk/>
            <pc:sldMk cId="1555260919" sldId="2147138184"/>
            <ac:spMk id="3" creationId="{2819C6C8-C472-2DC4-0509-B769C28F8CDB}"/>
          </ac:spMkLst>
        </pc:spChg>
        <pc:spChg chg="mod">
          <ac:chgData name="Oehrli, Stefan" userId="3f36891e-f853-43e7-bcbc-2879a2513833" providerId="ADAL" clId="{09BEBDDE-AF5B-9146-8B18-471724E5E3DD}" dt="2023-11-21T05:42:48.067" v="2852" actId="20577"/>
          <ac:spMkLst>
            <pc:docMk/>
            <pc:sldMk cId="1555260919" sldId="2147138184"/>
            <ac:spMk id="4" creationId="{8AAD9335-92EB-C815-224E-70066C914AB4}"/>
          </ac:spMkLst>
        </pc:spChg>
        <pc:spChg chg="mod">
          <ac:chgData name="Oehrli, Stefan" userId="3f36891e-f853-43e7-bcbc-2879a2513833" providerId="ADAL" clId="{09BEBDDE-AF5B-9146-8B18-471724E5E3DD}" dt="2023-11-21T05:43:51.617" v="2936" actId="1076"/>
          <ac:spMkLst>
            <pc:docMk/>
            <pc:sldMk cId="1555260919" sldId="2147138184"/>
            <ac:spMk id="7" creationId="{28301F9C-3BC5-4E70-E798-81625D685A23}"/>
          </ac:spMkLst>
        </pc:spChg>
        <pc:spChg chg="mod">
          <ac:chgData name="Oehrli, Stefan" userId="3f36891e-f853-43e7-bcbc-2879a2513833" providerId="ADAL" clId="{09BEBDDE-AF5B-9146-8B18-471724E5E3DD}" dt="2023-11-21T05:45:41.914" v="2968" actId="14100"/>
          <ac:spMkLst>
            <pc:docMk/>
            <pc:sldMk cId="1555260919" sldId="2147138184"/>
            <ac:spMk id="8" creationId="{74391E79-CCE6-C7C0-DA18-A17EC1C529D0}"/>
          </ac:spMkLst>
        </pc:spChg>
        <pc:spChg chg="mod">
          <ac:chgData name="Oehrli, Stefan" userId="3f36891e-f853-43e7-bcbc-2879a2513833" providerId="ADAL" clId="{09BEBDDE-AF5B-9146-8B18-471724E5E3DD}" dt="2023-11-21T05:45:42.658" v="2969" actId="14100"/>
          <ac:spMkLst>
            <pc:docMk/>
            <pc:sldMk cId="1555260919" sldId="2147138184"/>
            <ac:spMk id="9" creationId="{176B216C-E6F5-0248-3FBF-FF83F7C2E6C5}"/>
          </ac:spMkLst>
        </pc:spChg>
        <pc:spChg chg="add mod">
          <ac:chgData name="Oehrli, Stefan" userId="3f36891e-f853-43e7-bcbc-2879a2513833" providerId="ADAL" clId="{09BEBDDE-AF5B-9146-8B18-471724E5E3DD}" dt="2023-11-21T05:48:14.854" v="3026" actId="20577"/>
          <ac:spMkLst>
            <pc:docMk/>
            <pc:sldMk cId="1555260919" sldId="2147138184"/>
            <ac:spMk id="10" creationId="{15F76C95-D01A-E35A-D434-8A2027B6F2B0}"/>
          </ac:spMkLst>
        </pc:spChg>
        <pc:spChg chg="add del mod">
          <ac:chgData name="Oehrli, Stefan" userId="3f36891e-f853-43e7-bcbc-2879a2513833" providerId="ADAL" clId="{09BEBDDE-AF5B-9146-8B18-471724E5E3DD}" dt="2023-11-21T05:47:49.263" v="2991" actId="478"/>
          <ac:spMkLst>
            <pc:docMk/>
            <pc:sldMk cId="1555260919" sldId="2147138184"/>
            <ac:spMk id="11" creationId="{FD65105F-BF67-FF13-53C9-CC3DBCBF2452}"/>
          </ac:spMkLst>
        </pc:spChg>
      </pc:sldChg>
      <pc:sldChg chg="addSp delSp modSp new mod">
        <pc:chgData name="Oehrli, Stefan" userId="3f36891e-f853-43e7-bcbc-2879a2513833" providerId="ADAL" clId="{09BEBDDE-AF5B-9146-8B18-471724E5E3DD}" dt="2023-11-21T10:32:24.162" v="7092" actId="20577"/>
        <pc:sldMkLst>
          <pc:docMk/>
          <pc:sldMk cId="359752795" sldId="2147138185"/>
        </pc:sldMkLst>
        <pc:spChg chg="mod">
          <ac:chgData name="Oehrli, Stefan" userId="3f36891e-f853-43e7-bcbc-2879a2513833" providerId="ADAL" clId="{09BEBDDE-AF5B-9146-8B18-471724E5E3DD}" dt="2023-11-21T05:49:08.160" v="3028"/>
          <ac:spMkLst>
            <pc:docMk/>
            <pc:sldMk cId="359752795" sldId="2147138185"/>
            <ac:spMk id="2" creationId="{F4C7841E-58C0-27B4-A3C1-63E546F70D19}"/>
          </ac:spMkLst>
        </pc:spChg>
        <pc:spChg chg="mod">
          <ac:chgData name="Oehrli, Stefan" userId="3f36891e-f853-43e7-bcbc-2879a2513833" providerId="ADAL" clId="{09BEBDDE-AF5B-9146-8B18-471724E5E3DD}" dt="2023-11-21T05:53:15.281" v="3118" actId="14100"/>
          <ac:spMkLst>
            <pc:docMk/>
            <pc:sldMk cId="359752795" sldId="2147138185"/>
            <ac:spMk id="3" creationId="{BCDD5297-0405-9219-1F8C-D2FECB445D68}"/>
          </ac:spMkLst>
        </pc:spChg>
        <pc:spChg chg="mod">
          <ac:chgData name="Oehrli, Stefan" userId="3f36891e-f853-43e7-bcbc-2879a2513833" providerId="ADAL" clId="{09BEBDDE-AF5B-9146-8B18-471724E5E3DD}" dt="2023-11-21T05:49:14.605" v="3030" actId="20577"/>
          <ac:spMkLst>
            <pc:docMk/>
            <pc:sldMk cId="359752795" sldId="2147138185"/>
            <ac:spMk id="4" creationId="{3479D3A0-E417-D2A3-D37F-4729F8076F7C}"/>
          </ac:spMkLst>
        </pc:spChg>
        <pc:spChg chg="add del mod">
          <ac:chgData name="Oehrli, Stefan" userId="3f36891e-f853-43e7-bcbc-2879a2513833" providerId="ADAL" clId="{09BEBDDE-AF5B-9146-8B18-471724E5E3DD}" dt="2023-11-21T10:32:24.162" v="7092" actId="20577"/>
          <ac:spMkLst>
            <pc:docMk/>
            <pc:sldMk cId="359752795" sldId="2147138185"/>
            <ac:spMk id="7" creationId="{F63E5CBE-332D-120C-3EA6-36A03230EE0A}"/>
          </ac:spMkLst>
        </pc:spChg>
        <pc:spChg chg="mod">
          <ac:chgData name="Oehrli, Stefan" userId="3f36891e-f853-43e7-bcbc-2879a2513833" providerId="ADAL" clId="{09BEBDDE-AF5B-9146-8B18-471724E5E3DD}" dt="2023-11-21T05:53:18.643" v="3119" actId="1076"/>
          <ac:spMkLst>
            <pc:docMk/>
            <pc:sldMk cId="359752795" sldId="2147138185"/>
            <ac:spMk id="8" creationId="{FEEC9AB0-CCA6-525D-E878-7FA4B450EEC4}"/>
          </ac:spMkLst>
        </pc:spChg>
        <pc:spChg chg="del mod">
          <ac:chgData name="Oehrli, Stefan" userId="3f36891e-f853-43e7-bcbc-2879a2513833" providerId="ADAL" clId="{09BEBDDE-AF5B-9146-8B18-471724E5E3DD}" dt="2023-11-21T05:53:21.798" v="3120" actId="478"/>
          <ac:spMkLst>
            <pc:docMk/>
            <pc:sldMk cId="359752795" sldId="2147138185"/>
            <ac:spMk id="9" creationId="{5F8FE063-F2E0-7095-A8A8-CF85D259D24E}"/>
          </ac:spMkLst>
        </pc:spChg>
      </pc:sldChg>
      <pc:sldChg chg="addSp delSp modSp new mod ord">
        <pc:chgData name="Oehrli, Stefan" userId="3f36891e-f853-43e7-bcbc-2879a2513833" providerId="ADAL" clId="{09BEBDDE-AF5B-9146-8B18-471724E5E3DD}" dt="2023-11-21T06:11:53.658" v="3596" actId="20578"/>
        <pc:sldMkLst>
          <pc:docMk/>
          <pc:sldMk cId="47853685" sldId="2147138186"/>
        </pc:sldMkLst>
        <pc:spChg chg="mod">
          <ac:chgData name="Oehrli, Stefan" userId="3f36891e-f853-43e7-bcbc-2879a2513833" providerId="ADAL" clId="{09BEBDDE-AF5B-9146-8B18-471724E5E3DD}" dt="2023-11-21T05:59:10.608" v="3329" actId="20577"/>
          <ac:spMkLst>
            <pc:docMk/>
            <pc:sldMk cId="47853685" sldId="2147138186"/>
            <ac:spMk id="2" creationId="{BA7E7B1B-0CB1-85FD-D899-8073B7E44EA2}"/>
          </ac:spMkLst>
        </pc:spChg>
        <pc:spChg chg="del mod">
          <ac:chgData name="Oehrli, Stefan" userId="3f36891e-f853-43e7-bcbc-2879a2513833" providerId="ADAL" clId="{09BEBDDE-AF5B-9146-8B18-471724E5E3DD}" dt="2023-11-21T05:58:57.925" v="3314"/>
          <ac:spMkLst>
            <pc:docMk/>
            <pc:sldMk cId="47853685" sldId="2147138186"/>
            <ac:spMk id="3" creationId="{022BC624-D2EB-494F-2308-84C780AAA9C0}"/>
          </ac:spMkLst>
        </pc:spChg>
        <pc:spChg chg="mod">
          <ac:chgData name="Oehrli, Stefan" userId="3f36891e-f853-43e7-bcbc-2879a2513833" providerId="ADAL" clId="{09BEBDDE-AF5B-9146-8B18-471724E5E3DD}" dt="2023-11-21T05:59:32.995" v="3331" actId="20577"/>
          <ac:spMkLst>
            <pc:docMk/>
            <pc:sldMk cId="47853685" sldId="2147138186"/>
            <ac:spMk id="4" creationId="{D296051F-462C-BFA9-2716-E38FB3C5D933}"/>
          </ac:spMkLst>
        </pc:spChg>
        <pc:picChg chg="add mod">
          <ac:chgData name="Oehrli, Stefan" userId="3f36891e-f853-43e7-bcbc-2879a2513833" providerId="ADAL" clId="{09BEBDDE-AF5B-9146-8B18-471724E5E3DD}" dt="2023-11-21T05:58:57.925" v="3314"/>
          <ac:picMkLst>
            <pc:docMk/>
            <pc:sldMk cId="47853685" sldId="2147138186"/>
            <ac:picMk id="7" creationId="{C03D7ED1-049D-126A-B88D-196C2D20CE88}"/>
          </ac:picMkLst>
        </pc:picChg>
      </pc:sldChg>
      <pc:sldChg chg="addSp modSp new mod modAnim">
        <pc:chgData name="Oehrli, Stefan" userId="3f36891e-f853-43e7-bcbc-2879a2513833" providerId="ADAL" clId="{09BEBDDE-AF5B-9146-8B18-471724E5E3DD}" dt="2023-11-21T08:29:35.849" v="4619" actId="20577"/>
        <pc:sldMkLst>
          <pc:docMk/>
          <pc:sldMk cId="3736502658" sldId="2147138187"/>
        </pc:sldMkLst>
        <pc:spChg chg="mod">
          <ac:chgData name="Oehrli, Stefan" userId="3f36891e-f853-43e7-bcbc-2879a2513833" providerId="ADAL" clId="{09BEBDDE-AF5B-9146-8B18-471724E5E3DD}" dt="2023-11-21T06:14:34.072" v="3671"/>
          <ac:spMkLst>
            <pc:docMk/>
            <pc:sldMk cId="3736502658" sldId="2147138187"/>
            <ac:spMk id="2" creationId="{D5F85041-5D2A-50DE-B72E-32DB926A7F60}"/>
          </ac:spMkLst>
        </pc:spChg>
        <pc:spChg chg="mod">
          <ac:chgData name="Oehrli, Stefan" userId="3f36891e-f853-43e7-bcbc-2879a2513833" providerId="ADAL" clId="{09BEBDDE-AF5B-9146-8B18-471724E5E3DD}" dt="2023-11-21T08:29:35.849" v="4619" actId="20577"/>
          <ac:spMkLst>
            <pc:docMk/>
            <pc:sldMk cId="3736502658" sldId="2147138187"/>
            <ac:spMk id="3" creationId="{7345E89E-1AF6-0EEE-F052-FE458C10D639}"/>
          </ac:spMkLst>
        </pc:spChg>
        <pc:spChg chg="mod">
          <ac:chgData name="Oehrli, Stefan" userId="3f36891e-f853-43e7-bcbc-2879a2513833" providerId="ADAL" clId="{09BEBDDE-AF5B-9146-8B18-471724E5E3DD}" dt="2023-11-21T06:14:12.829" v="3668"/>
          <ac:spMkLst>
            <pc:docMk/>
            <pc:sldMk cId="3736502658" sldId="2147138187"/>
            <ac:spMk id="4" creationId="{BD70E906-EC14-1C26-665B-8307429B1387}"/>
          </ac:spMkLst>
        </pc:spChg>
        <pc:picChg chg="add mod">
          <ac:chgData name="Oehrli, Stefan" userId="3f36891e-f853-43e7-bcbc-2879a2513833" providerId="ADAL" clId="{09BEBDDE-AF5B-9146-8B18-471724E5E3DD}" dt="2023-11-21T07:25:11.125" v="4393" actId="1076"/>
          <ac:picMkLst>
            <pc:docMk/>
            <pc:sldMk cId="3736502658" sldId="2147138187"/>
            <ac:picMk id="7" creationId="{F7EF9DDA-76E9-B4C0-19A5-316686C37EDB}"/>
          </ac:picMkLst>
        </pc:picChg>
      </pc:sldChg>
      <pc:sldChg chg="addSp modSp add mod modAnim">
        <pc:chgData name="Oehrli, Stefan" userId="3f36891e-f853-43e7-bcbc-2879a2513833" providerId="ADAL" clId="{09BEBDDE-AF5B-9146-8B18-471724E5E3DD}" dt="2023-11-21T07:18:07.199" v="4188"/>
        <pc:sldMkLst>
          <pc:docMk/>
          <pc:sldMk cId="529553536" sldId="2147138188"/>
        </pc:sldMkLst>
        <pc:spChg chg="mod">
          <ac:chgData name="Oehrli, Stefan" userId="3f36891e-f853-43e7-bcbc-2879a2513833" providerId="ADAL" clId="{09BEBDDE-AF5B-9146-8B18-471724E5E3DD}" dt="2023-11-21T07:17:36.937" v="4183" actId="20577"/>
          <ac:spMkLst>
            <pc:docMk/>
            <pc:sldMk cId="529553536" sldId="2147138188"/>
            <ac:spMk id="4" creationId="{946CA6F4-9448-6AD4-6D2E-3FBD4BF7C6FB}"/>
          </ac:spMkLst>
        </pc:spChg>
        <pc:picChg chg="add mod">
          <ac:chgData name="Oehrli, Stefan" userId="3f36891e-f853-43e7-bcbc-2879a2513833" providerId="ADAL" clId="{09BEBDDE-AF5B-9146-8B18-471724E5E3DD}" dt="2023-11-21T07:17:29.553" v="4182" actId="1076"/>
          <ac:picMkLst>
            <pc:docMk/>
            <pc:sldMk cId="529553536" sldId="2147138188"/>
            <ac:picMk id="2" creationId="{764922C8-43D4-FBA5-14AB-0C594B9B9E90}"/>
          </ac:picMkLst>
        </pc:picChg>
      </pc:sldChg>
      <pc:sldChg chg="addSp delSp modSp add mod delAnim modAnim">
        <pc:chgData name="Oehrli, Stefan" userId="3f36891e-f853-43e7-bcbc-2879a2513833" providerId="ADAL" clId="{09BEBDDE-AF5B-9146-8B18-471724E5E3DD}" dt="2023-11-21T09:22:05.898" v="5758"/>
        <pc:sldMkLst>
          <pc:docMk/>
          <pc:sldMk cId="3307806032" sldId="2147138189"/>
        </pc:sldMkLst>
        <pc:spChg chg="mod">
          <ac:chgData name="Oehrli, Stefan" userId="3f36891e-f853-43e7-bcbc-2879a2513833" providerId="ADAL" clId="{09BEBDDE-AF5B-9146-8B18-471724E5E3DD}" dt="2023-11-21T08:42:49.590" v="4988" actId="20577"/>
          <ac:spMkLst>
            <pc:docMk/>
            <pc:sldMk cId="3307806032" sldId="2147138189"/>
            <ac:spMk id="3" creationId="{CEAFCAE0-F842-34F2-EB92-1D60C03884E7}"/>
          </ac:spMkLst>
        </pc:spChg>
        <pc:spChg chg="mod">
          <ac:chgData name="Oehrli, Stefan" userId="3f36891e-f853-43e7-bcbc-2879a2513833" providerId="ADAL" clId="{09BEBDDE-AF5B-9146-8B18-471724E5E3DD}" dt="2023-11-21T09:20:33.872" v="5737" actId="20577"/>
          <ac:spMkLst>
            <pc:docMk/>
            <pc:sldMk cId="3307806032" sldId="2147138189"/>
            <ac:spMk id="4" creationId="{946CA6F4-9448-6AD4-6D2E-3FBD4BF7C6FB}"/>
          </ac:spMkLst>
        </pc:spChg>
        <pc:spChg chg="mod">
          <ac:chgData name="Oehrli, Stefan" userId="3f36891e-f853-43e7-bcbc-2879a2513833" providerId="ADAL" clId="{09BEBDDE-AF5B-9146-8B18-471724E5E3DD}" dt="2023-11-21T09:01:26.730" v="5397" actId="313"/>
          <ac:spMkLst>
            <pc:docMk/>
            <pc:sldMk cId="3307806032" sldId="2147138189"/>
            <ac:spMk id="5" creationId="{9784D766-D1AA-1F79-C449-899A26544C05}"/>
          </ac:spMkLst>
        </pc:spChg>
        <pc:spChg chg="add del">
          <ac:chgData name="Oehrli, Stefan" userId="3f36891e-f853-43e7-bcbc-2879a2513833" providerId="ADAL" clId="{09BEBDDE-AF5B-9146-8B18-471724E5E3DD}" dt="2023-11-21T09:15:42.349" v="5676" actId="22"/>
          <ac:spMkLst>
            <pc:docMk/>
            <pc:sldMk cId="3307806032" sldId="2147138189"/>
            <ac:spMk id="6" creationId="{3C991582-5CA0-46F3-7B91-F5D846266870}"/>
          </ac:spMkLst>
        </pc:spChg>
        <pc:picChg chg="add del mod">
          <ac:chgData name="Oehrli, Stefan" userId="3f36891e-f853-43e7-bcbc-2879a2513833" providerId="ADAL" clId="{09BEBDDE-AF5B-9146-8B18-471724E5E3DD}" dt="2023-11-21T09:21:48.501" v="5740" actId="478"/>
          <ac:picMkLst>
            <pc:docMk/>
            <pc:sldMk cId="3307806032" sldId="2147138189"/>
            <ac:picMk id="7" creationId="{3B3584F6-12A9-94BD-1504-FF6BDAE9EF3B}"/>
          </ac:picMkLst>
        </pc:picChg>
        <pc:picChg chg="add mod">
          <ac:chgData name="Oehrli, Stefan" userId="3f36891e-f853-43e7-bcbc-2879a2513833" providerId="ADAL" clId="{09BEBDDE-AF5B-9146-8B18-471724E5E3DD}" dt="2023-11-21T09:21:59.553" v="5756" actId="1076"/>
          <ac:picMkLst>
            <pc:docMk/>
            <pc:sldMk cId="3307806032" sldId="2147138189"/>
            <ac:picMk id="8" creationId="{D5CE4942-9522-88CC-4F0A-74CE6E9C98F2}"/>
          </ac:picMkLst>
        </pc:picChg>
      </pc:sldChg>
      <pc:sldChg chg="modSp new add del mod">
        <pc:chgData name="Oehrli, Stefan" userId="3f36891e-f853-43e7-bcbc-2879a2513833" providerId="ADAL" clId="{09BEBDDE-AF5B-9146-8B18-471724E5E3DD}" dt="2023-11-21T07:21:38.259" v="4199" actId="2696"/>
        <pc:sldMkLst>
          <pc:docMk/>
          <pc:sldMk cId="3470909482" sldId="2147138189"/>
        </pc:sldMkLst>
        <pc:spChg chg="mod">
          <ac:chgData name="Oehrli, Stefan" userId="3f36891e-f853-43e7-bcbc-2879a2513833" providerId="ADAL" clId="{09BEBDDE-AF5B-9146-8B18-471724E5E3DD}" dt="2023-11-21T07:21:36.086" v="4198" actId="5793"/>
          <ac:spMkLst>
            <pc:docMk/>
            <pc:sldMk cId="3470909482" sldId="2147138189"/>
            <ac:spMk id="3" creationId="{1A8E2F58-6B28-623B-E70E-7DD0892B6215}"/>
          </ac:spMkLst>
        </pc:spChg>
      </pc:sldChg>
      <pc:sldChg chg="addSp modSp add mod ord modClrScheme modAnim chgLayout">
        <pc:chgData name="Oehrli, Stefan" userId="3f36891e-f853-43e7-bcbc-2879a2513833" providerId="ADAL" clId="{09BEBDDE-AF5B-9146-8B18-471724E5E3DD}" dt="2023-11-21T08:53:37.111" v="5279"/>
        <pc:sldMkLst>
          <pc:docMk/>
          <pc:sldMk cId="2582172254" sldId="2147138190"/>
        </pc:sldMkLst>
        <pc:spChg chg="add mod ord">
          <ac:chgData name="Oehrli, Stefan" userId="3f36891e-f853-43e7-bcbc-2879a2513833" providerId="ADAL" clId="{09BEBDDE-AF5B-9146-8B18-471724E5E3DD}" dt="2023-11-21T08:53:21.196" v="5276" actId="20577"/>
          <ac:spMkLst>
            <pc:docMk/>
            <pc:sldMk cId="2582172254" sldId="2147138190"/>
            <ac:spMk id="2" creationId="{5B8BC93B-00BA-9736-AD4C-6D7E4FD95083}"/>
          </ac:spMkLst>
        </pc:spChg>
        <pc:spChg chg="mod ord">
          <ac:chgData name="Oehrli, Stefan" userId="3f36891e-f853-43e7-bcbc-2879a2513833" providerId="ADAL" clId="{09BEBDDE-AF5B-9146-8B18-471724E5E3DD}" dt="2023-11-21T08:51:15.243" v="5212" actId="700"/>
          <ac:spMkLst>
            <pc:docMk/>
            <pc:sldMk cId="2582172254" sldId="2147138190"/>
            <ac:spMk id="3" creationId="{CEAFCAE0-F842-34F2-EB92-1D60C03884E7}"/>
          </ac:spMkLst>
        </pc:spChg>
        <pc:spChg chg="mod ord">
          <ac:chgData name="Oehrli, Stefan" userId="3f36891e-f853-43e7-bcbc-2879a2513833" providerId="ADAL" clId="{09BEBDDE-AF5B-9146-8B18-471724E5E3DD}" dt="2023-11-21T08:51:34.729" v="5223" actId="113"/>
          <ac:spMkLst>
            <pc:docMk/>
            <pc:sldMk cId="2582172254" sldId="2147138190"/>
            <ac:spMk id="4" creationId="{946CA6F4-9448-6AD4-6D2E-3FBD4BF7C6FB}"/>
          </ac:spMkLst>
        </pc:spChg>
        <pc:spChg chg="mod ord">
          <ac:chgData name="Oehrli, Stefan" userId="3f36891e-f853-43e7-bcbc-2879a2513833" providerId="ADAL" clId="{09BEBDDE-AF5B-9146-8B18-471724E5E3DD}" dt="2023-11-21T08:51:15.243" v="5212" actId="700"/>
          <ac:spMkLst>
            <pc:docMk/>
            <pc:sldMk cId="2582172254" sldId="2147138190"/>
            <ac:spMk id="5" creationId="{9784D766-D1AA-1F79-C449-899A26544C05}"/>
          </ac:spMkLst>
        </pc:spChg>
      </pc:sldChg>
      <pc:sldChg chg="addSp delSp modSp new mod modClrScheme modAnim chgLayout">
        <pc:chgData name="Oehrli, Stefan" userId="3f36891e-f853-43e7-bcbc-2879a2513833" providerId="ADAL" clId="{09BEBDDE-AF5B-9146-8B18-471724E5E3DD}" dt="2023-11-21T14:16:15.346" v="7102" actId="20577"/>
        <pc:sldMkLst>
          <pc:docMk/>
          <pc:sldMk cId="2312882381" sldId="2147138191"/>
        </pc:sldMkLst>
        <pc:spChg chg="del mod ord">
          <ac:chgData name="Oehrli, Stefan" userId="3f36891e-f853-43e7-bcbc-2879a2513833" providerId="ADAL" clId="{09BEBDDE-AF5B-9146-8B18-471724E5E3DD}" dt="2023-11-21T09:22:49.167" v="5763" actId="700"/>
          <ac:spMkLst>
            <pc:docMk/>
            <pc:sldMk cId="2312882381" sldId="2147138191"/>
            <ac:spMk id="2" creationId="{76A9A7DB-CB4A-3570-4CEF-E73255D9E091}"/>
          </ac:spMkLst>
        </pc:spChg>
        <pc:spChg chg="del mod ord">
          <ac:chgData name="Oehrli, Stefan" userId="3f36891e-f853-43e7-bcbc-2879a2513833" providerId="ADAL" clId="{09BEBDDE-AF5B-9146-8B18-471724E5E3DD}" dt="2023-11-21T09:22:49.167" v="5763" actId="700"/>
          <ac:spMkLst>
            <pc:docMk/>
            <pc:sldMk cId="2312882381" sldId="2147138191"/>
            <ac:spMk id="3" creationId="{E8C31FCA-B56F-016B-562F-F4CC042D479B}"/>
          </ac:spMkLst>
        </pc:spChg>
        <pc:spChg chg="del mod ord">
          <ac:chgData name="Oehrli, Stefan" userId="3f36891e-f853-43e7-bcbc-2879a2513833" providerId="ADAL" clId="{09BEBDDE-AF5B-9146-8B18-471724E5E3DD}" dt="2023-11-21T09:22:49.167" v="5763" actId="700"/>
          <ac:spMkLst>
            <pc:docMk/>
            <pc:sldMk cId="2312882381" sldId="2147138191"/>
            <ac:spMk id="4" creationId="{0A3762F3-719B-555A-5810-2EADA1073125}"/>
          </ac:spMkLst>
        </pc:spChg>
        <pc:spChg chg="mod ord">
          <ac:chgData name="Oehrli, Stefan" userId="3f36891e-f853-43e7-bcbc-2879a2513833" providerId="ADAL" clId="{09BEBDDE-AF5B-9146-8B18-471724E5E3DD}" dt="2023-11-21T09:23:52.875" v="5766" actId="700"/>
          <ac:spMkLst>
            <pc:docMk/>
            <pc:sldMk cId="2312882381" sldId="2147138191"/>
            <ac:spMk id="5" creationId="{3B795C26-C67F-1099-80AD-892DA22FB1F2}"/>
          </ac:spMkLst>
        </pc:spChg>
        <pc:spChg chg="mod ord">
          <ac:chgData name="Oehrli, Stefan" userId="3f36891e-f853-43e7-bcbc-2879a2513833" providerId="ADAL" clId="{09BEBDDE-AF5B-9146-8B18-471724E5E3DD}" dt="2023-11-21T09:23:52.875" v="5766" actId="700"/>
          <ac:spMkLst>
            <pc:docMk/>
            <pc:sldMk cId="2312882381" sldId="2147138191"/>
            <ac:spMk id="6" creationId="{1411F5A9-DC78-E587-CD3E-578EEF365D3C}"/>
          </ac:spMkLst>
        </pc:spChg>
        <pc:spChg chg="add mod ord">
          <ac:chgData name="Oehrli, Stefan" userId="3f36891e-f853-43e7-bcbc-2879a2513833" providerId="ADAL" clId="{09BEBDDE-AF5B-9146-8B18-471724E5E3DD}" dt="2023-11-21T09:39:32.005" v="6161" actId="20577"/>
          <ac:spMkLst>
            <pc:docMk/>
            <pc:sldMk cId="2312882381" sldId="2147138191"/>
            <ac:spMk id="7" creationId="{0330C398-CC72-8FA1-C8A9-CBE2CA6882AC}"/>
          </ac:spMkLst>
        </pc:spChg>
        <pc:spChg chg="add del mod ord">
          <ac:chgData name="Oehrli, Stefan" userId="3f36891e-f853-43e7-bcbc-2879a2513833" providerId="ADAL" clId="{09BEBDDE-AF5B-9146-8B18-471724E5E3DD}" dt="2023-11-21T09:23:52.875" v="5766" actId="700"/>
          <ac:spMkLst>
            <pc:docMk/>
            <pc:sldMk cId="2312882381" sldId="2147138191"/>
            <ac:spMk id="8" creationId="{F2ADD750-1ECD-0452-D9F0-F5969A3FBE12}"/>
          </ac:spMkLst>
        </pc:spChg>
        <pc:spChg chg="add del mod ord">
          <ac:chgData name="Oehrli, Stefan" userId="3f36891e-f853-43e7-bcbc-2879a2513833" providerId="ADAL" clId="{09BEBDDE-AF5B-9146-8B18-471724E5E3DD}" dt="2023-11-21T09:23:52.875" v="5766" actId="700"/>
          <ac:spMkLst>
            <pc:docMk/>
            <pc:sldMk cId="2312882381" sldId="2147138191"/>
            <ac:spMk id="9" creationId="{50F1C8F4-F91E-E06E-C81C-77653E460064}"/>
          </ac:spMkLst>
        </pc:spChg>
        <pc:spChg chg="add del mod ord">
          <ac:chgData name="Oehrli, Stefan" userId="3f36891e-f853-43e7-bcbc-2879a2513833" providerId="ADAL" clId="{09BEBDDE-AF5B-9146-8B18-471724E5E3DD}" dt="2023-11-21T09:23:52.875" v="5766" actId="700"/>
          <ac:spMkLst>
            <pc:docMk/>
            <pc:sldMk cId="2312882381" sldId="2147138191"/>
            <ac:spMk id="10" creationId="{1C73F2F6-21FD-1CAD-1F3F-AA8CD3B4284C}"/>
          </ac:spMkLst>
        </pc:spChg>
        <pc:spChg chg="add del mod ord">
          <ac:chgData name="Oehrli, Stefan" userId="3f36891e-f853-43e7-bcbc-2879a2513833" providerId="ADAL" clId="{09BEBDDE-AF5B-9146-8B18-471724E5E3DD}" dt="2023-11-21T09:23:52.875" v="5766" actId="700"/>
          <ac:spMkLst>
            <pc:docMk/>
            <pc:sldMk cId="2312882381" sldId="2147138191"/>
            <ac:spMk id="11" creationId="{6B4D6349-3D4C-BCC7-7274-8E8EED355DBF}"/>
          </ac:spMkLst>
        </pc:spChg>
        <pc:spChg chg="add del mod ord">
          <ac:chgData name="Oehrli, Stefan" userId="3f36891e-f853-43e7-bcbc-2879a2513833" providerId="ADAL" clId="{09BEBDDE-AF5B-9146-8B18-471724E5E3DD}" dt="2023-11-21T09:23:52.875" v="5766" actId="700"/>
          <ac:spMkLst>
            <pc:docMk/>
            <pc:sldMk cId="2312882381" sldId="2147138191"/>
            <ac:spMk id="12" creationId="{13E7FF7C-1314-41A5-7272-754F2AE86FA0}"/>
          </ac:spMkLst>
        </pc:spChg>
        <pc:spChg chg="add mod ord">
          <ac:chgData name="Oehrli, Stefan" userId="3f36891e-f853-43e7-bcbc-2879a2513833" providerId="ADAL" clId="{09BEBDDE-AF5B-9146-8B18-471724E5E3DD}" dt="2023-11-21T09:38:23.546" v="6146" actId="14100"/>
          <ac:spMkLst>
            <pc:docMk/>
            <pc:sldMk cId="2312882381" sldId="2147138191"/>
            <ac:spMk id="13" creationId="{999C2DD0-5008-DFFB-6883-D253543253F6}"/>
          </ac:spMkLst>
        </pc:spChg>
        <pc:spChg chg="add mod ord">
          <ac:chgData name="Oehrli, Stefan" userId="3f36891e-f853-43e7-bcbc-2879a2513833" providerId="ADAL" clId="{09BEBDDE-AF5B-9146-8B18-471724E5E3DD}" dt="2023-11-21T09:25:14.606" v="5772" actId="20577"/>
          <ac:spMkLst>
            <pc:docMk/>
            <pc:sldMk cId="2312882381" sldId="2147138191"/>
            <ac:spMk id="14" creationId="{7F2126D2-D58F-D2D1-FE2B-ACA7E97917EE}"/>
          </ac:spMkLst>
        </pc:spChg>
        <pc:spChg chg="add mod ord">
          <ac:chgData name="Oehrli, Stefan" userId="3f36891e-f853-43e7-bcbc-2879a2513833" providerId="ADAL" clId="{09BEBDDE-AF5B-9146-8B18-471724E5E3DD}" dt="2023-11-21T14:16:15.346" v="7102" actId="20577"/>
          <ac:spMkLst>
            <pc:docMk/>
            <pc:sldMk cId="2312882381" sldId="2147138191"/>
            <ac:spMk id="15" creationId="{E9C0567E-985C-B436-2AD1-4EDF434A4723}"/>
          </ac:spMkLst>
        </pc:spChg>
        <pc:spChg chg="add mod">
          <ac:chgData name="Oehrli, Stefan" userId="3f36891e-f853-43e7-bcbc-2879a2513833" providerId="ADAL" clId="{09BEBDDE-AF5B-9146-8B18-471724E5E3DD}" dt="2023-11-21T09:35:00.578" v="6109" actId="1076"/>
          <ac:spMkLst>
            <pc:docMk/>
            <pc:sldMk cId="2312882381" sldId="2147138191"/>
            <ac:spMk id="16" creationId="{835D818A-918E-8BA1-5F9E-0FB377EED9E5}"/>
          </ac:spMkLst>
        </pc:spChg>
        <pc:spChg chg="add del mod">
          <ac:chgData name="Oehrli, Stefan" userId="3f36891e-f853-43e7-bcbc-2879a2513833" providerId="ADAL" clId="{09BEBDDE-AF5B-9146-8B18-471724E5E3DD}" dt="2023-11-21T09:35:04.024" v="6110" actId="478"/>
          <ac:spMkLst>
            <pc:docMk/>
            <pc:sldMk cId="2312882381" sldId="2147138191"/>
            <ac:spMk id="17" creationId="{9B67CDFF-623B-CB73-B26C-A44072A3892D}"/>
          </ac:spMkLst>
        </pc:spChg>
      </pc:sldChg>
      <pc:sldChg chg="new del">
        <pc:chgData name="Oehrli, Stefan" userId="3f36891e-f853-43e7-bcbc-2879a2513833" providerId="ADAL" clId="{09BEBDDE-AF5B-9146-8B18-471724E5E3DD}" dt="2023-11-21T09:22:41.323" v="5761" actId="680"/>
        <pc:sldMkLst>
          <pc:docMk/>
          <pc:sldMk cId="3472705739" sldId="2147138191"/>
        </pc:sldMkLst>
      </pc:sldChg>
      <pc:sldChg chg="addSp modSp new mod modClrScheme modAnim chgLayout">
        <pc:chgData name="Oehrli, Stefan" userId="3f36891e-f853-43e7-bcbc-2879a2513833" providerId="ADAL" clId="{09BEBDDE-AF5B-9146-8B18-471724E5E3DD}" dt="2023-11-21T10:10:04.381" v="6499"/>
        <pc:sldMkLst>
          <pc:docMk/>
          <pc:sldMk cId="3816320732" sldId="2147138192"/>
        </pc:sldMkLst>
        <pc:spChg chg="mod ord">
          <ac:chgData name="Oehrli, Stefan" userId="3f36891e-f853-43e7-bcbc-2879a2513833" providerId="ADAL" clId="{09BEBDDE-AF5B-9146-8B18-471724E5E3DD}" dt="2023-11-21T09:42:32.134" v="6219" actId="700"/>
          <ac:spMkLst>
            <pc:docMk/>
            <pc:sldMk cId="3816320732" sldId="2147138192"/>
            <ac:spMk id="2" creationId="{AC396108-BFA3-C1AD-F5AB-E868896E4460}"/>
          </ac:spMkLst>
        </pc:spChg>
        <pc:spChg chg="mod ord">
          <ac:chgData name="Oehrli, Stefan" userId="3f36891e-f853-43e7-bcbc-2879a2513833" providerId="ADAL" clId="{09BEBDDE-AF5B-9146-8B18-471724E5E3DD}" dt="2023-11-21T10:06:11.039" v="6447" actId="15"/>
          <ac:spMkLst>
            <pc:docMk/>
            <pc:sldMk cId="3816320732" sldId="2147138192"/>
            <ac:spMk id="3" creationId="{D2694F25-2A15-653B-9E8D-32C71A720F88}"/>
          </ac:spMkLst>
        </pc:spChg>
        <pc:spChg chg="mod ord">
          <ac:chgData name="Oehrli, Stefan" userId="3f36891e-f853-43e7-bcbc-2879a2513833" providerId="ADAL" clId="{09BEBDDE-AF5B-9146-8B18-471724E5E3DD}" dt="2023-11-21T09:42:32.134" v="6219" actId="700"/>
          <ac:spMkLst>
            <pc:docMk/>
            <pc:sldMk cId="3816320732" sldId="2147138192"/>
            <ac:spMk id="4" creationId="{DAC999A3-E423-431B-8584-D01014EF9AB2}"/>
          </ac:spMkLst>
        </pc:spChg>
        <pc:spChg chg="mod ord">
          <ac:chgData name="Oehrli, Stefan" userId="3f36891e-f853-43e7-bcbc-2879a2513833" providerId="ADAL" clId="{09BEBDDE-AF5B-9146-8B18-471724E5E3DD}" dt="2023-11-21T09:42:32.134" v="6219" actId="700"/>
          <ac:spMkLst>
            <pc:docMk/>
            <pc:sldMk cId="3816320732" sldId="2147138192"/>
            <ac:spMk id="5" creationId="{A73784C6-F2BE-8364-A404-D3DE68E31A45}"/>
          </ac:spMkLst>
        </pc:spChg>
        <pc:spChg chg="mod ord">
          <ac:chgData name="Oehrli, Stefan" userId="3f36891e-f853-43e7-bcbc-2879a2513833" providerId="ADAL" clId="{09BEBDDE-AF5B-9146-8B18-471724E5E3DD}" dt="2023-11-21T09:42:32.134" v="6219" actId="700"/>
          <ac:spMkLst>
            <pc:docMk/>
            <pc:sldMk cId="3816320732" sldId="2147138192"/>
            <ac:spMk id="6" creationId="{8FD27A11-05AA-0E3D-3ABA-78A599A766F1}"/>
          </ac:spMkLst>
        </pc:spChg>
        <pc:spChg chg="mod ord">
          <ac:chgData name="Oehrli, Stefan" userId="3f36891e-f853-43e7-bcbc-2879a2513833" providerId="ADAL" clId="{09BEBDDE-AF5B-9146-8B18-471724E5E3DD}" dt="2023-11-21T10:06:04.584" v="6446" actId="5793"/>
          <ac:spMkLst>
            <pc:docMk/>
            <pc:sldMk cId="3816320732" sldId="2147138192"/>
            <ac:spMk id="7" creationId="{CF8C683E-8A48-A67D-16A3-C1396F62E7F7}"/>
          </ac:spMkLst>
        </pc:spChg>
        <pc:spChg chg="add mod ord">
          <ac:chgData name="Oehrli, Stefan" userId="3f36891e-f853-43e7-bcbc-2879a2513833" providerId="ADAL" clId="{09BEBDDE-AF5B-9146-8B18-471724E5E3DD}" dt="2023-11-21T09:44:57.441" v="6296" actId="1076"/>
          <ac:spMkLst>
            <pc:docMk/>
            <pc:sldMk cId="3816320732" sldId="2147138192"/>
            <ac:spMk id="8" creationId="{BC9B1CE3-B4D6-8177-3C2F-9922A3A3C38A}"/>
          </ac:spMkLst>
        </pc:spChg>
        <pc:spChg chg="add mod ord">
          <ac:chgData name="Oehrli, Stefan" userId="3f36891e-f853-43e7-bcbc-2879a2513833" providerId="ADAL" clId="{09BEBDDE-AF5B-9146-8B18-471724E5E3DD}" dt="2023-11-21T10:07:19.616" v="6448" actId="14100"/>
          <ac:spMkLst>
            <pc:docMk/>
            <pc:sldMk cId="3816320732" sldId="2147138192"/>
            <ac:spMk id="9" creationId="{0984AE4D-3DB7-BB8C-8515-E4B3F143CB16}"/>
          </ac:spMkLst>
        </pc:spChg>
        <pc:spChg chg="add mod">
          <ac:chgData name="Oehrli, Stefan" userId="3f36891e-f853-43e7-bcbc-2879a2513833" providerId="ADAL" clId="{09BEBDDE-AF5B-9146-8B18-471724E5E3DD}" dt="2023-11-21T10:08:23.622" v="6491" actId="20577"/>
          <ac:spMkLst>
            <pc:docMk/>
            <pc:sldMk cId="3816320732" sldId="2147138192"/>
            <ac:spMk id="10" creationId="{6BFCC7A4-3119-251D-CF78-7474254E1A52}"/>
          </ac:spMkLst>
        </pc:spChg>
      </pc:sldChg>
      <pc:sldChg chg="addSp delSp modSp new mod chgLayout">
        <pc:chgData name="Oehrli, Stefan" userId="3f36891e-f853-43e7-bcbc-2879a2513833" providerId="ADAL" clId="{09BEBDDE-AF5B-9146-8B18-471724E5E3DD}" dt="2023-11-23T21:01:43.691" v="7104" actId="700"/>
        <pc:sldMkLst>
          <pc:docMk/>
          <pc:sldMk cId="354290953" sldId="2147138193"/>
        </pc:sldMkLst>
        <pc:spChg chg="del mod ord">
          <ac:chgData name="Oehrli, Stefan" userId="3f36891e-f853-43e7-bcbc-2879a2513833" providerId="ADAL" clId="{09BEBDDE-AF5B-9146-8B18-471724E5E3DD}" dt="2023-11-23T21:01:43.691" v="7104" actId="700"/>
          <ac:spMkLst>
            <pc:docMk/>
            <pc:sldMk cId="354290953" sldId="2147138193"/>
            <ac:spMk id="2" creationId="{F70BF2BB-FE4F-EC65-E9A2-BECEE5E2B134}"/>
          </ac:spMkLst>
        </pc:spChg>
        <pc:spChg chg="mod ord">
          <ac:chgData name="Oehrli, Stefan" userId="3f36891e-f853-43e7-bcbc-2879a2513833" providerId="ADAL" clId="{09BEBDDE-AF5B-9146-8B18-471724E5E3DD}" dt="2023-11-23T21:01:43.691" v="7104" actId="700"/>
          <ac:spMkLst>
            <pc:docMk/>
            <pc:sldMk cId="354290953" sldId="2147138193"/>
            <ac:spMk id="3" creationId="{09270624-DB2F-5790-7394-5247FB7484E4}"/>
          </ac:spMkLst>
        </pc:spChg>
        <pc:spChg chg="mod ord">
          <ac:chgData name="Oehrli, Stefan" userId="3f36891e-f853-43e7-bcbc-2879a2513833" providerId="ADAL" clId="{09BEBDDE-AF5B-9146-8B18-471724E5E3DD}" dt="2023-11-23T21:01:43.691" v="7104" actId="700"/>
          <ac:spMkLst>
            <pc:docMk/>
            <pc:sldMk cId="354290953" sldId="2147138193"/>
            <ac:spMk id="4" creationId="{C0E159C0-DDC6-060B-9E85-4842008AFAF6}"/>
          </ac:spMkLst>
        </pc:spChg>
        <pc:spChg chg="add mod ord">
          <ac:chgData name="Oehrli, Stefan" userId="3f36891e-f853-43e7-bcbc-2879a2513833" providerId="ADAL" clId="{09BEBDDE-AF5B-9146-8B18-471724E5E3DD}" dt="2023-11-23T21:01:43.691" v="7104" actId="700"/>
          <ac:spMkLst>
            <pc:docMk/>
            <pc:sldMk cId="354290953" sldId="2147138193"/>
            <ac:spMk id="5" creationId="{425700E5-E8D3-C4DC-DC24-E8F8452EFD13}"/>
          </ac:spMkLst>
        </pc:spChg>
        <pc:spChg chg="add mod ord">
          <ac:chgData name="Oehrli, Stefan" userId="3f36891e-f853-43e7-bcbc-2879a2513833" providerId="ADAL" clId="{09BEBDDE-AF5B-9146-8B18-471724E5E3DD}" dt="2023-11-23T21:01:43.691" v="7104" actId="700"/>
          <ac:spMkLst>
            <pc:docMk/>
            <pc:sldMk cId="354290953" sldId="2147138193"/>
            <ac:spMk id="6" creationId="{51E811E9-FE9E-A201-2FC9-4DE62FF66868}"/>
          </ac:spMkLst>
        </pc:spChg>
        <pc:spChg chg="add mod ord">
          <ac:chgData name="Oehrli, Stefan" userId="3f36891e-f853-43e7-bcbc-2879a2513833" providerId="ADAL" clId="{09BEBDDE-AF5B-9146-8B18-471724E5E3DD}" dt="2023-11-23T21:01:43.691" v="7104" actId="700"/>
          <ac:spMkLst>
            <pc:docMk/>
            <pc:sldMk cId="354290953" sldId="2147138193"/>
            <ac:spMk id="7" creationId="{C103DB0E-9CBB-1238-0235-D395009C4904}"/>
          </ac:spMkLst>
        </pc:spChg>
        <pc:spChg chg="add mod ord">
          <ac:chgData name="Oehrli, Stefan" userId="3f36891e-f853-43e7-bcbc-2879a2513833" providerId="ADAL" clId="{09BEBDDE-AF5B-9146-8B18-471724E5E3DD}" dt="2023-11-23T21:01:43.691" v="7104" actId="700"/>
          <ac:spMkLst>
            <pc:docMk/>
            <pc:sldMk cId="354290953" sldId="2147138193"/>
            <ac:spMk id="8" creationId="{1F5DFDF8-A6DB-7ABE-DF74-401BC979AD5B}"/>
          </ac:spMkLst>
        </pc:spChg>
      </pc:sldChg>
      <pc:sldChg chg="addSp delSp modSp new mod modClrScheme chgLayout">
        <pc:chgData name="Oehrli, Stefan" userId="3f36891e-f853-43e7-bcbc-2879a2513833" providerId="ADAL" clId="{09BEBDDE-AF5B-9146-8B18-471724E5E3DD}" dt="2023-11-23T21:01:48.502" v="7106" actId="700"/>
        <pc:sldMkLst>
          <pc:docMk/>
          <pc:sldMk cId="1007215444" sldId="2147138194"/>
        </pc:sldMkLst>
        <pc:spChg chg="del mod ord">
          <ac:chgData name="Oehrli, Stefan" userId="3f36891e-f853-43e7-bcbc-2879a2513833" providerId="ADAL" clId="{09BEBDDE-AF5B-9146-8B18-471724E5E3DD}" dt="2023-11-23T21:01:48.502" v="7106" actId="700"/>
          <ac:spMkLst>
            <pc:docMk/>
            <pc:sldMk cId="1007215444" sldId="2147138194"/>
            <ac:spMk id="2" creationId="{4EF83BD6-3C92-AB9B-4CBA-0FEDD81840F4}"/>
          </ac:spMkLst>
        </pc:spChg>
        <pc:spChg chg="del mod ord">
          <ac:chgData name="Oehrli, Stefan" userId="3f36891e-f853-43e7-bcbc-2879a2513833" providerId="ADAL" clId="{09BEBDDE-AF5B-9146-8B18-471724E5E3DD}" dt="2023-11-23T21:01:48.502" v="7106" actId="700"/>
          <ac:spMkLst>
            <pc:docMk/>
            <pc:sldMk cId="1007215444" sldId="2147138194"/>
            <ac:spMk id="3" creationId="{1057EBAF-8310-996C-9B80-CB0730F1CBE1}"/>
          </ac:spMkLst>
        </pc:spChg>
        <pc:spChg chg="del mod ord">
          <ac:chgData name="Oehrli, Stefan" userId="3f36891e-f853-43e7-bcbc-2879a2513833" providerId="ADAL" clId="{09BEBDDE-AF5B-9146-8B18-471724E5E3DD}" dt="2023-11-23T21:01:48.502" v="7106" actId="700"/>
          <ac:spMkLst>
            <pc:docMk/>
            <pc:sldMk cId="1007215444" sldId="2147138194"/>
            <ac:spMk id="4" creationId="{956D1F9F-52D2-7453-912B-4C6FF600FB68}"/>
          </ac:spMkLst>
        </pc:spChg>
        <pc:spChg chg="mod ord">
          <ac:chgData name="Oehrli, Stefan" userId="3f36891e-f853-43e7-bcbc-2879a2513833" providerId="ADAL" clId="{09BEBDDE-AF5B-9146-8B18-471724E5E3DD}" dt="2023-11-23T21:01:48.502" v="7106" actId="700"/>
          <ac:spMkLst>
            <pc:docMk/>
            <pc:sldMk cId="1007215444" sldId="2147138194"/>
            <ac:spMk id="5" creationId="{7CED73A2-5EF3-D238-1E73-F02FF628439C}"/>
          </ac:spMkLst>
        </pc:spChg>
        <pc:spChg chg="mod ord">
          <ac:chgData name="Oehrli, Stefan" userId="3f36891e-f853-43e7-bcbc-2879a2513833" providerId="ADAL" clId="{09BEBDDE-AF5B-9146-8B18-471724E5E3DD}" dt="2023-11-23T21:01:48.502" v="7106" actId="700"/>
          <ac:spMkLst>
            <pc:docMk/>
            <pc:sldMk cId="1007215444" sldId="2147138194"/>
            <ac:spMk id="6" creationId="{F0D1A69A-DF70-8077-C387-005346CFB0C4}"/>
          </ac:spMkLst>
        </pc:spChg>
        <pc:spChg chg="del mod ord">
          <ac:chgData name="Oehrli, Stefan" userId="3f36891e-f853-43e7-bcbc-2879a2513833" providerId="ADAL" clId="{09BEBDDE-AF5B-9146-8B18-471724E5E3DD}" dt="2023-11-23T21:01:48.502" v="7106" actId="700"/>
          <ac:spMkLst>
            <pc:docMk/>
            <pc:sldMk cId="1007215444" sldId="2147138194"/>
            <ac:spMk id="7" creationId="{427C096F-14E9-0063-969C-0765857E90E7}"/>
          </ac:spMkLst>
        </pc:spChg>
        <pc:spChg chg="add mod ord">
          <ac:chgData name="Oehrli, Stefan" userId="3f36891e-f853-43e7-bcbc-2879a2513833" providerId="ADAL" clId="{09BEBDDE-AF5B-9146-8B18-471724E5E3DD}" dt="2023-11-23T21:01:48.502" v="7106" actId="700"/>
          <ac:spMkLst>
            <pc:docMk/>
            <pc:sldMk cId="1007215444" sldId="2147138194"/>
            <ac:spMk id="8" creationId="{64E437E4-F8D9-D499-1F74-BBBE36717BDB}"/>
          </ac:spMkLst>
        </pc:spChg>
        <pc:spChg chg="add mod ord">
          <ac:chgData name="Oehrli, Stefan" userId="3f36891e-f853-43e7-bcbc-2879a2513833" providerId="ADAL" clId="{09BEBDDE-AF5B-9146-8B18-471724E5E3DD}" dt="2023-11-23T21:01:48.502" v="7106" actId="700"/>
          <ac:spMkLst>
            <pc:docMk/>
            <pc:sldMk cId="1007215444" sldId="2147138194"/>
            <ac:spMk id="9" creationId="{D6728AEA-AB60-E7F0-A515-B7BD4D6B4858}"/>
          </ac:spMkLst>
        </pc:spChg>
        <pc:spChg chg="add mod ord">
          <ac:chgData name="Oehrli, Stefan" userId="3f36891e-f853-43e7-bcbc-2879a2513833" providerId="ADAL" clId="{09BEBDDE-AF5B-9146-8B18-471724E5E3DD}" dt="2023-11-23T21:01:48.502" v="7106" actId="700"/>
          <ac:spMkLst>
            <pc:docMk/>
            <pc:sldMk cId="1007215444" sldId="2147138194"/>
            <ac:spMk id="10" creationId="{966FA6AF-5FCE-A40A-2967-A2B125B17315}"/>
          </ac:spMkLst>
        </pc:spChg>
        <pc:spChg chg="add mod ord">
          <ac:chgData name="Oehrli, Stefan" userId="3f36891e-f853-43e7-bcbc-2879a2513833" providerId="ADAL" clId="{09BEBDDE-AF5B-9146-8B18-471724E5E3DD}" dt="2023-11-23T21:01:48.502" v="7106" actId="700"/>
          <ac:spMkLst>
            <pc:docMk/>
            <pc:sldMk cId="1007215444" sldId="2147138194"/>
            <ac:spMk id="11" creationId="{3B8021DE-12A5-55A9-B9A9-9BD9733F5E6C}"/>
          </ac:spMkLst>
        </pc:spChg>
        <pc:spChg chg="add mod ord">
          <ac:chgData name="Oehrli, Stefan" userId="3f36891e-f853-43e7-bcbc-2879a2513833" providerId="ADAL" clId="{09BEBDDE-AF5B-9146-8B18-471724E5E3DD}" dt="2023-11-23T21:01:48.502" v="7106" actId="700"/>
          <ac:spMkLst>
            <pc:docMk/>
            <pc:sldMk cId="1007215444" sldId="2147138194"/>
            <ac:spMk id="12" creationId="{EF4B145D-8848-9483-0F6E-F5D29BEEADF2}"/>
          </ac:spMkLst>
        </pc:spChg>
        <pc:spChg chg="add mod ord">
          <ac:chgData name="Oehrli, Stefan" userId="3f36891e-f853-43e7-bcbc-2879a2513833" providerId="ADAL" clId="{09BEBDDE-AF5B-9146-8B18-471724E5E3DD}" dt="2023-11-23T21:01:48.502" v="7106" actId="700"/>
          <ac:spMkLst>
            <pc:docMk/>
            <pc:sldMk cId="1007215444" sldId="2147138194"/>
            <ac:spMk id="13" creationId="{C490EEFD-3542-E8BE-17FB-11717D97C116}"/>
          </ac:spMkLst>
        </pc:spChg>
      </pc:sldChg>
    </pc:docChg>
  </pc:docChgLst>
  <pc:docChgLst>
    <pc:chgData name="Oehrli, Stefan" userId="3f36891e-f853-43e7-bcbc-2879a2513833" providerId="ADAL" clId="{E6976C97-2060-8C46-9F3A-EAFB418BA348}"/>
    <pc:docChg chg="undo redo custSel addSld delSld modSld sldOrd modSection">
      <pc:chgData name="Oehrli, Stefan" userId="3f36891e-f853-43e7-bcbc-2879a2513833" providerId="ADAL" clId="{E6976C97-2060-8C46-9F3A-EAFB418BA348}" dt="2024-05-06T04:02:03.380" v="1672"/>
      <pc:docMkLst>
        <pc:docMk/>
      </pc:docMkLst>
      <pc:sldChg chg="addSp modSp add mod modShow">
        <pc:chgData name="Oehrli, Stefan" userId="3f36891e-f853-43e7-bcbc-2879a2513833" providerId="ADAL" clId="{E6976C97-2060-8C46-9F3A-EAFB418BA348}" dt="2024-04-25T09:20:29.924" v="1372" actId="729"/>
        <pc:sldMkLst>
          <pc:docMk/>
          <pc:sldMk cId="146017791" sldId="274"/>
        </pc:sldMkLst>
        <pc:spChg chg="add mod">
          <ac:chgData name="Oehrli, Stefan" userId="3f36891e-f853-43e7-bcbc-2879a2513833" providerId="ADAL" clId="{E6976C97-2060-8C46-9F3A-EAFB418BA348}" dt="2024-04-25T07:52:05.967" v="1368"/>
          <ac:spMkLst>
            <pc:docMk/>
            <pc:sldMk cId="146017791" sldId="274"/>
            <ac:spMk id="8" creationId="{1B891389-0A1D-9E68-09F4-71821C72EF6C}"/>
          </ac:spMkLst>
        </pc:spChg>
        <pc:spChg chg="add mod">
          <ac:chgData name="Oehrli, Stefan" userId="3f36891e-f853-43e7-bcbc-2879a2513833" providerId="ADAL" clId="{E6976C97-2060-8C46-9F3A-EAFB418BA348}" dt="2024-04-25T07:52:05.967" v="1368"/>
          <ac:spMkLst>
            <pc:docMk/>
            <pc:sldMk cId="146017791" sldId="274"/>
            <ac:spMk id="10" creationId="{88BE103F-3063-075D-3268-441A225446B1}"/>
          </ac:spMkLst>
        </pc:spChg>
      </pc:sldChg>
      <pc:sldChg chg="delSp modSp mod">
        <pc:chgData name="Oehrli, Stefan" userId="3f36891e-f853-43e7-bcbc-2879a2513833" providerId="ADAL" clId="{E6976C97-2060-8C46-9F3A-EAFB418BA348}" dt="2024-04-25T07:52:05.967" v="1368"/>
        <pc:sldMkLst>
          <pc:docMk/>
          <pc:sldMk cId="217193527" sldId="308"/>
        </pc:sldMkLst>
        <pc:spChg chg="del mod">
          <ac:chgData name="Oehrli, Stefan" userId="3f36891e-f853-43e7-bcbc-2879a2513833" providerId="ADAL" clId="{E6976C97-2060-8C46-9F3A-EAFB418BA348}" dt="2024-04-25T07:52:05.967" v="1368"/>
          <ac:spMkLst>
            <pc:docMk/>
            <pc:sldMk cId="217193527" sldId="308"/>
            <ac:spMk id="2" creationId="{632E2813-969E-AAAD-3C7C-2C1A14B7363A}"/>
          </ac:spMkLst>
        </pc:spChg>
      </pc:sldChg>
      <pc:sldChg chg="modSp mod">
        <pc:chgData name="Oehrli, Stefan" userId="3f36891e-f853-43e7-bcbc-2879a2513833" providerId="ADAL" clId="{E6976C97-2060-8C46-9F3A-EAFB418BA348}" dt="2024-04-23T09:09:21.956" v="124"/>
        <pc:sldMkLst>
          <pc:docMk/>
          <pc:sldMk cId="3447450657" sldId="344"/>
        </pc:sldMkLst>
        <pc:spChg chg="mod">
          <ac:chgData name="Oehrli, Stefan" userId="3f36891e-f853-43e7-bcbc-2879a2513833" providerId="ADAL" clId="{E6976C97-2060-8C46-9F3A-EAFB418BA348}" dt="2024-04-23T09:09:21.956" v="124"/>
          <ac:spMkLst>
            <pc:docMk/>
            <pc:sldMk cId="3447450657" sldId="344"/>
            <ac:spMk id="2" creationId="{1F9E552B-AE32-4808-0A30-526769E9FED8}"/>
          </ac:spMkLst>
        </pc:spChg>
        <pc:spChg chg="mod">
          <ac:chgData name="Oehrli, Stefan" userId="3f36891e-f853-43e7-bcbc-2879a2513833" providerId="ADAL" clId="{E6976C97-2060-8C46-9F3A-EAFB418BA348}" dt="2024-04-23T09:08:53.837" v="88" actId="20577"/>
          <ac:spMkLst>
            <pc:docMk/>
            <pc:sldMk cId="3447450657" sldId="344"/>
            <ac:spMk id="3" creationId="{71629877-83F9-C3AD-1532-9D122387E409}"/>
          </ac:spMkLst>
        </pc:spChg>
      </pc:sldChg>
      <pc:sldChg chg="del">
        <pc:chgData name="Oehrli, Stefan" userId="3f36891e-f853-43e7-bcbc-2879a2513833" providerId="ADAL" clId="{E6976C97-2060-8C46-9F3A-EAFB418BA348}" dt="2024-04-23T08:13:45.425" v="78" actId="2696"/>
        <pc:sldMkLst>
          <pc:docMk/>
          <pc:sldMk cId="2239675501" sldId="2147138090"/>
        </pc:sldMkLst>
      </pc:sldChg>
      <pc:sldChg chg="addSp modSp mod">
        <pc:chgData name="Oehrli, Stefan" userId="3f36891e-f853-43e7-bcbc-2879a2513833" providerId="ADAL" clId="{E6976C97-2060-8C46-9F3A-EAFB418BA348}" dt="2024-04-25T07:52:05.967" v="1368"/>
        <pc:sldMkLst>
          <pc:docMk/>
          <pc:sldMk cId="2241462360" sldId="2147138091"/>
        </pc:sldMkLst>
        <pc:spChg chg="mod">
          <ac:chgData name="Oehrli, Stefan" userId="3f36891e-f853-43e7-bcbc-2879a2513833" providerId="ADAL" clId="{E6976C97-2060-8C46-9F3A-EAFB418BA348}" dt="2024-04-23T08:10:35.888" v="40"/>
          <ac:spMkLst>
            <pc:docMk/>
            <pc:sldMk cId="2241462360" sldId="2147138091"/>
            <ac:spMk id="6" creationId="{4D3A3F73-ABFD-0E9F-AF7F-3208152178B9}"/>
          </ac:spMkLst>
        </pc:spChg>
        <pc:spChg chg="mod">
          <ac:chgData name="Oehrli, Stefan" userId="3f36891e-f853-43e7-bcbc-2879a2513833" providerId="ADAL" clId="{E6976C97-2060-8C46-9F3A-EAFB418BA348}" dt="2024-04-23T08:10:35.888" v="40"/>
          <ac:spMkLst>
            <pc:docMk/>
            <pc:sldMk cId="2241462360" sldId="2147138091"/>
            <ac:spMk id="7" creationId="{762E0E26-569F-90A5-618E-E911913B7279}"/>
          </ac:spMkLst>
        </pc:spChg>
        <pc:spChg chg="mod">
          <ac:chgData name="Oehrli, Stefan" userId="3f36891e-f853-43e7-bcbc-2879a2513833" providerId="ADAL" clId="{E6976C97-2060-8C46-9F3A-EAFB418BA348}" dt="2024-04-23T08:10:35.888" v="40"/>
          <ac:spMkLst>
            <pc:docMk/>
            <pc:sldMk cId="2241462360" sldId="2147138091"/>
            <ac:spMk id="8" creationId="{28AD319D-D9CC-C651-F145-A751D10AC2EE}"/>
          </ac:spMkLst>
        </pc:spChg>
        <pc:spChg chg="mod">
          <ac:chgData name="Oehrli, Stefan" userId="3f36891e-f853-43e7-bcbc-2879a2513833" providerId="ADAL" clId="{E6976C97-2060-8C46-9F3A-EAFB418BA348}" dt="2024-04-23T08:10:35.888" v="40"/>
          <ac:spMkLst>
            <pc:docMk/>
            <pc:sldMk cId="2241462360" sldId="2147138091"/>
            <ac:spMk id="10" creationId="{2F583B6A-C013-9DCE-4707-B78B4C2B5D9C}"/>
          </ac:spMkLst>
        </pc:spChg>
        <pc:spChg chg="mod">
          <ac:chgData name="Oehrli, Stefan" userId="3f36891e-f853-43e7-bcbc-2879a2513833" providerId="ADAL" clId="{E6976C97-2060-8C46-9F3A-EAFB418BA348}" dt="2024-04-23T08:10:35.888" v="40"/>
          <ac:spMkLst>
            <pc:docMk/>
            <pc:sldMk cId="2241462360" sldId="2147138091"/>
            <ac:spMk id="11" creationId="{6241594B-ABA2-DA80-3BFF-2C3554422283}"/>
          </ac:spMkLst>
        </pc:spChg>
        <pc:spChg chg="mod">
          <ac:chgData name="Oehrli, Stefan" userId="3f36891e-f853-43e7-bcbc-2879a2513833" providerId="ADAL" clId="{E6976C97-2060-8C46-9F3A-EAFB418BA348}" dt="2024-04-23T08:10:35.888" v="40"/>
          <ac:spMkLst>
            <pc:docMk/>
            <pc:sldMk cId="2241462360" sldId="2147138091"/>
            <ac:spMk id="12" creationId="{1F8F2DA7-1F29-1A77-B265-EDDB1244731E}"/>
          </ac:spMkLst>
        </pc:spChg>
        <pc:spChg chg="mod">
          <ac:chgData name="Oehrli, Stefan" userId="3f36891e-f853-43e7-bcbc-2879a2513833" providerId="ADAL" clId="{E6976C97-2060-8C46-9F3A-EAFB418BA348}" dt="2024-04-23T08:10:35.888" v="40"/>
          <ac:spMkLst>
            <pc:docMk/>
            <pc:sldMk cId="2241462360" sldId="2147138091"/>
            <ac:spMk id="13" creationId="{96215404-7E90-DED9-C946-D70FBE506152}"/>
          </ac:spMkLst>
        </pc:spChg>
        <pc:spChg chg="mod">
          <ac:chgData name="Oehrli, Stefan" userId="3f36891e-f853-43e7-bcbc-2879a2513833" providerId="ADAL" clId="{E6976C97-2060-8C46-9F3A-EAFB418BA348}" dt="2024-04-23T08:10:35.888" v="40"/>
          <ac:spMkLst>
            <pc:docMk/>
            <pc:sldMk cId="2241462360" sldId="2147138091"/>
            <ac:spMk id="14" creationId="{574F81E6-B613-9DD0-E28E-1932930C8438}"/>
          </ac:spMkLst>
        </pc:spChg>
        <pc:spChg chg="mod">
          <ac:chgData name="Oehrli, Stefan" userId="3f36891e-f853-43e7-bcbc-2879a2513833" providerId="ADAL" clId="{E6976C97-2060-8C46-9F3A-EAFB418BA348}" dt="2024-04-23T08:10:35.888" v="40"/>
          <ac:spMkLst>
            <pc:docMk/>
            <pc:sldMk cId="2241462360" sldId="2147138091"/>
            <ac:spMk id="15" creationId="{3F4F41D3-60FC-AB33-FC9C-BD75EDB18E36}"/>
          </ac:spMkLst>
        </pc:spChg>
        <pc:spChg chg="mod">
          <ac:chgData name="Oehrli, Stefan" userId="3f36891e-f853-43e7-bcbc-2879a2513833" providerId="ADAL" clId="{E6976C97-2060-8C46-9F3A-EAFB418BA348}" dt="2024-04-23T08:10:33.131" v="39" actId="20577"/>
          <ac:spMkLst>
            <pc:docMk/>
            <pc:sldMk cId="2241462360" sldId="2147138091"/>
            <ac:spMk id="17" creationId="{0EB2A3E7-FA19-C093-52DD-22855C4C3CAA}"/>
          </ac:spMkLst>
        </pc:spChg>
        <pc:spChg chg="mod">
          <ac:chgData name="Oehrli, Stefan" userId="3f36891e-f853-43e7-bcbc-2879a2513833" providerId="ADAL" clId="{E6976C97-2060-8C46-9F3A-EAFB418BA348}" dt="2024-04-23T08:12:23.710" v="57" actId="1076"/>
          <ac:spMkLst>
            <pc:docMk/>
            <pc:sldMk cId="2241462360" sldId="2147138091"/>
            <ac:spMk id="21" creationId="{F6FAE0B8-1014-2959-9803-3BE200AAD638}"/>
          </ac:spMkLst>
        </pc:spChg>
        <pc:spChg chg="mod">
          <ac:chgData name="Oehrli, Stefan" userId="3f36891e-f853-43e7-bcbc-2879a2513833" providerId="ADAL" clId="{E6976C97-2060-8C46-9F3A-EAFB418BA348}" dt="2024-04-23T08:12:23.710" v="57" actId="1076"/>
          <ac:spMkLst>
            <pc:docMk/>
            <pc:sldMk cId="2241462360" sldId="2147138091"/>
            <ac:spMk id="22" creationId="{3B04D1A6-A8A8-B21F-DCBA-A874C0092007}"/>
          </ac:spMkLst>
        </pc:spChg>
        <pc:spChg chg="mod">
          <ac:chgData name="Oehrli, Stefan" userId="3f36891e-f853-43e7-bcbc-2879a2513833" providerId="ADAL" clId="{E6976C97-2060-8C46-9F3A-EAFB418BA348}" dt="2024-04-23T08:12:23.710" v="57" actId="1076"/>
          <ac:spMkLst>
            <pc:docMk/>
            <pc:sldMk cId="2241462360" sldId="2147138091"/>
            <ac:spMk id="23" creationId="{794FCA43-8DCB-8D5D-A840-A0C372A37E87}"/>
          </ac:spMkLst>
        </pc:spChg>
        <pc:spChg chg="mod">
          <ac:chgData name="Oehrli, Stefan" userId="3f36891e-f853-43e7-bcbc-2879a2513833" providerId="ADAL" clId="{E6976C97-2060-8C46-9F3A-EAFB418BA348}" dt="2024-04-23T08:12:23.710" v="57" actId="1076"/>
          <ac:spMkLst>
            <pc:docMk/>
            <pc:sldMk cId="2241462360" sldId="2147138091"/>
            <ac:spMk id="25" creationId="{9E09B3D6-68D3-4625-3879-638801586451}"/>
          </ac:spMkLst>
        </pc:spChg>
        <pc:spChg chg="mod">
          <ac:chgData name="Oehrli, Stefan" userId="3f36891e-f853-43e7-bcbc-2879a2513833" providerId="ADAL" clId="{E6976C97-2060-8C46-9F3A-EAFB418BA348}" dt="2024-04-23T08:12:23.710" v="57" actId="1076"/>
          <ac:spMkLst>
            <pc:docMk/>
            <pc:sldMk cId="2241462360" sldId="2147138091"/>
            <ac:spMk id="26" creationId="{BC837DD7-E529-D7D4-B720-0BE9B88793D9}"/>
          </ac:spMkLst>
        </pc:spChg>
        <pc:spChg chg="mod">
          <ac:chgData name="Oehrli, Stefan" userId="3f36891e-f853-43e7-bcbc-2879a2513833" providerId="ADAL" clId="{E6976C97-2060-8C46-9F3A-EAFB418BA348}" dt="2024-04-23T08:12:23.710" v="57" actId="1076"/>
          <ac:spMkLst>
            <pc:docMk/>
            <pc:sldMk cId="2241462360" sldId="2147138091"/>
            <ac:spMk id="27" creationId="{F93ED3C9-408F-9F9A-6C24-09E85D284B5B}"/>
          </ac:spMkLst>
        </pc:spChg>
        <pc:spChg chg="mod">
          <ac:chgData name="Oehrli, Stefan" userId="3f36891e-f853-43e7-bcbc-2879a2513833" providerId="ADAL" clId="{E6976C97-2060-8C46-9F3A-EAFB418BA348}" dt="2024-04-23T08:12:23.710" v="57" actId="1076"/>
          <ac:spMkLst>
            <pc:docMk/>
            <pc:sldMk cId="2241462360" sldId="2147138091"/>
            <ac:spMk id="28" creationId="{6A3E7BB3-E6D0-4728-4C11-4FD5847703D4}"/>
          </ac:spMkLst>
        </pc:spChg>
        <pc:spChg chg="mod">
          <ac:chgData name="Oehrli, Stefan" userId="3f36891e-f853-43e7-bcbc-2879a2513833" providerId="ADAL" clId="{E6976C97-2060-8C46-9F3A-EAFB418BA348}" dt="2024-04-23T08:12:23.710" v="57" actId="1076"/>
          <ac:spMkLst>
            <pc:docMk/>
            <pc:sldMk cId="2241462360" sldId="2147138091"/>
            <ac:spMk id="33" creationId="{4B776AD4-07CA-2F71-90F1-AD8750861D53}"/>
          </ac:spMkLst>
        </pc:spChg>
        <pc:spChg chg="mod">
          <ac:chgData name="Oehrli, Stefan" userId="3f36891e-f853-43e7-bcbc-2879a2513833" providerId="ADAL" clId="{E6976C97-2060-8C46-9F3A-EAFB418BA348}" dt="2024-04-23T08:12:23.710" v="57" actId="1076"/>
          <ac:spMkLst>
            <pc:docMk/>
            <pc:sldMk cId="2241462360" sldId="2147138091"/>
            <ac:spMk id="36" creationId="{723F06DB-8A4E-72A8-F2B3-1B0260ED9F9B}"/>
          </ac:spMkLst>
        </pc:spChg>
        <pc:spChg chg="add mod">
          <ac:chgData name="Oehrli, Stefan" userId="3f36891e-f853-43e7-bcbc-2879a2513833" providerId="ADAL" clId="{E6976C97-2060-8C46-9F3A-EAFB418BA348}" dt="2024-04-25T07:52:05.967" v="1368"/>
          <ac:spMkLst>
            <pc:docMk/>
            <pc:sldMk cId="2241462360" sldId="2147138091"/>
            <ac:spMk id="40" creationId="{2F79E84A-F8F1-F320-9F99-8460024C83FF}"/>
          </ac:spMkLst>
        </pc:spChg>
        <pc:spChg chg="add mod">
          <ac:chgData name="Oehrli, Stefan" userId="3f36891e-f853-43e7-bcbc-2879a2513833" providerId="ADAL" clId="{E6976C97-2060-8C46-9F3A-EAFB418BA348}" dt="2024-04-25T07:52:05.967" v="1368"/>
          <ac:spMkLst>
            <pc:docMk/>
            <pc:sldMk cId="2241462360" sldId="2147138091"/>
            <ac:spMk id="41" creationId="{0428C4AA-3DC1-C788-99F9-DE74D951FC62}"/>
          </ac:spMkLst>
        </pc:spChg>
        <pc:grpChg chg="add mod">
          <ac:chgData name="Oehrli, Stefan" userId="3f36891e-f853-43e7-bcbc-2879a2513833" providerId="ADAL" clId="{E6976C97-2060-8C46-9F3A-EAFB418BA348}" dt="2024-04-23T08:10:35.888" v="40"/>
          <ac:grpSpMkLst>
            <pc:docMk/>
            <pc:sldMk cId="2241462360" sldId="2147138091"/>
            <ac:grpSpMk id="5" creationId="{0ED0B158-9444-370F-BB5D-16E6C85FEC08}"/>
          </ac:grpSpMkLst>
        </pc:grpChg>
        <pc:grpChg chg="add mod">
          <ac:chgData name="Oehrli, Stefan" userId="3f36891e-f853-43e7-bcbc-2879a2513833" providerId="ADAL" clId="{E6976C97-2060-8C46-9F3A-EAFB418BA348}" dt="2024-04-23T08:10:35.888" v="40"/>
          <ac:grpSpMkLst>
            <pc:docMk/>
            <pc:sldMk cId="2241462360" sldId="2147138091"/>
            <ac:grpSpMk id="9" creationId="{E689E83D-A7E8-48B9-BFB0-FB838D123875}"/>
          </ac:grpSpMkLst>
        </pc:grpChg>
        <pc:grpChg chg="add mod">
          <ac:chgData name="Oehrli, Stefan" userId="3f36891e-f853-43e7-bcbc-2879a2513833" providerId="ADAL" clId="{E6976C97-2060-8C46-9F3A-EAFB418BA348}" dt="2024-04-23T08:12:23.710" v="57" actId="1076"/>
          <ac:grpSpMkLst>
            <pc:docMk/>
            <pc:sldMk cId="2241462360" sldId="2147138091"/>
            <ac:grpSpMk id="16" creationId="{41CFAB29-83AB-BB4E-3827-1DD384EC7236}"/>
          </ac:grpSpMkLst>
        </pc:grpChg>
        <pc:grpChg chg="add mod">
          <ac:chgData name="Oehrli, Stefan" userId="3f36891e-f853-43e7-bcbc-2879a2513833" providerId="ADAL" clId="{E6976C97-2060-8C46-9F3A-EAFB418BA348}" dt="2024-04-23T08:12:23.710" v="57" actId="1076"/>
          <ac:grpSpMkLst>
            <pc:docMk/>
            <pc:sldMk cId="2241462360" sldId="2147138091"/>
            <ac:grpSpMk id="24" creationId="{9ADF6806-5DBE-6864-62D3-A832282A8622}"/>
          </ac:grpSpMkLst>
        </pc:grpChg>
        <pc:grpChg chg="add mod">
          <ac:chgData name="Oehrli, Stefan" userId="3f36891e-f853-43e7-bcbc-2879a2513833" providerId="ADAL" clId="{E6976C97-2060-8C46-9F3A-EAFB418BA348}" dt="2024-04-23T08:12:23.710" v="57" actId="1076"/>
          <ac:grpSpMkLst>
            <pc:docMk/>
            <pc:sldMk cId="2241462360" sldId="2147138091"/>
            <ac:grpSpMk id="37" creationId="{98171000-07B5-D604-3B1D-D17E2FF369C0}"/>
          </ac:grpSpMkLst>
        </pc:grpChg>
        <pc:picChg chg="mod">
          <ac:chgData name="Oehrli, Stefan" userId="3f36891e-f853-43e7-bcbc-2879a2513833" providerId="ADAL" clId="{E6976C97-2060-8C46-9F3A-EAFB418BA348}" dt="2024-04-23T08:09:25.865" v="34" actId="1076"/>
          <ac:picMkLst>
            <pc:docMk/>
            <pc:sldMk cId="2241462360" sldId="2147138091"/>
            <ac:picMk id="3" creationId="{EA690C77-120F-E5E0-063D-D1ABCE284564}"/>
          </ac:picMkLst>
        </pc:picChg>
        <pc:picChg chg="add mod">
          <ac:chgData name="Oehrli, Stefan" userId="3f36891e-f853-43e7-bcbc-2879a2513833" providerId="ADAL" clId="{E6976C97-2060-8C46-9F3A-EAFB418BA348}" dt="2024-04-23T08:12:35.781" v="59" actId="1076"/>
          <ac:picMkLst>
            <pc:docMk/>
            <pc:sldMk cId="2241462360" sldId="2147138091"/>
            <ac:picMk id="4" creationId="{BDA661E5-2CB1-4379-3D9C-82BF4C5BC6E7}"/>
          </ac:picMkLst>
        </pc:picChg>
        <pc:picChg chg="mod">
          <ac:chgData name="Oehrli, Stefan" userId="3f36891e-f853-43e7-bcbc-2879a2513833" providerId="ADAL" clId="{E6976C97-2060-8C46-9F3A-EAFB418BA348}" dt="2024-04-24T11:47:18.447" v="1335" actId="1076"/>
          <ac:picMkLst>
            <pc:docMk/>
            <pc:sldMk cId="2241462360" sldId="2147138091"/>
            <ac:picMk id="34" creationId="{C3B20B5A-1BFC-13EB-9061-96EF4F5F5183}"/>
          </ac:picMkLst>
        </pc:picChg>
        <pc:picChg chg="mod">
          <ac:chgData name="Oehrli, Stefan" userId="3f36891e-f853-43e7-bcbc-2879a2513833" providerId="ADAL" clId="{E6976C97-2060-8C46-9F3A-EAFB418BA348}" dt="2024-04-23T08:12:34.198" v="58" actId="1076"/>
          <ac:picMkLst>
            <pc:docMk/>
            <pc:sldMk cId="2241462360" sldId="2147138091"/>
            <ac:picMk id="35" creationId="{73ABD427-27CE-C838-0454-7938396B4941}"/>
          </ac:picMkLst>
        </pc:picChg>
        <pc:picChg chg="add mod">
          <ac:chgData name="Oehrli, Stefan" userId="3f36891e-f853-43e7-bcbc-2879a2513833" providerId="ADAL" clId="{E6976C97-2060-8C46-9F3A-EAFB418BA348}" dt="2024-04-24T11:47:22.714" v="1336" actId="1076"/>
          <ac:picMkLst>
            <pc:docMk/>
            <pc:sldMk cId="2241462360" sldId="2147138091"/>
            <ac:picMk id="39" creationId="{F008A5C9-0680-8150-43AA-CC938A873B9D}"/>
          </ac:picMkLst>
        </pc:picChg>
      </pc:sldChg>
      <pc:sldChg chg="addSp modSp">
        <pc:chgData name="Oehrli, Stefan" userId="3f36891e-f853-43e7-bcbc-2879a2513833" providerId="ADAL" clId="{E6976C97-2060-8C46-9F3A-EAFB418BA348}" dt="2024-04-25T07:52:05.967" v="1368"/>
        <pc:sldMkLst>
          <pc:docMk/>
          <pc:sldMk cId="1940722524" sldId="2147138093"/>
        </pc:sldMkLst>
        <pc:spChg chg="add mod">
          <ac:chgData name="Oehrli, Stefan" userId="3f36891e-f853-43e7-bcbc-2879a2513833" providerId="ADAL" clId="{E6976C97-2060-8C46-9F3A-EAFB418BA348}" dt="2024-04-25T07:52:05.967" v="1368"/>
          <ac:spMkLst>
            <pc:docMk/>
            <pc:sldMk cId="1940722524" sldId="2147138093"/>
            <ac:spMk id="2" creationId="{1D95CD04-2E72-94CA-1695-06D2661124D4}"/>
          </ac:spMkLst>
        </pc:spChg>
        <pc:spChg chg="add mod">
          <ac:chgData name="Oehrli, Stefan" userId="3f36891e-f853-43e7-bcbc-2879a2513833" providerId="ADAL" clId="{E6976C97-2060-8C46-9F3A-EAFB418BA348}" dt="2024-04-25T07:52:05.967" v="1368"/>
          <ac:spMkLst>
            <pc:docMk/>
            <pc:sldMk cId="1940722524" sldId="2147138093"/>
            <ac:spMk id="6" creationId="{AE12DF74-6875-4776-5A5E-AB6D2EE0A121}"/>
          </ac:spMkLst>
        </pc:spChg>
      </pc:sldChg>
      <pc:sldChg chg="addSp modSp mod">
        <pc:chgData name="Oehrli, Stefan" userId="3f36891e-f853-43e7-bcbc-2879a2513833" providerId="ADAL" clId="{E6976C97-2060-8C46-9F3A-EAFB418BA348}" dt="2024-04-25T07:52:05.967" v="1368"/>
        <pc:sldMkLst>
          <pc:docMk/>
          <pc:sldMk cId="2229416787" sldId="2147138095"/>
        </pc:sldMkLst>
        <pc:spChg chg="mod">
          <ac:chgData name="Oehrli, Stefan" userId="3f36891e-f853-43e7-bcbc-2879a2513833" providerId="ADAL" clId="{E6976C97-2060-8C46-9F3A-EAFB418BA348}" dt="2024-04-24T10:39:11.911" v="1323"/>
          <ac:spMkLst>
            <pc:docMk/>
            <pc:sldMk cId="2229416787" sldId="2147138095"/>
            <ac:spMk id="2" creationId="{FB74AED1-4003-E9C6-8D3B-2D77752399C3}"/>
          </ac:spMkLst>
        </pc:spChg>
        <pc:spChg chg="mod">
          <ac:chgData name="Oehrli, Stefan" userId="3f36891e-f853-43e7-bcbc-2879a2513833" providerId="ADAL" clId="{E6976C97-2060-8C46-9F3A-EAFB418BA348}" dt="2024-04-24T10:37:55.341" v="1273" actId="20577"/>
          <ac:spMkLst>
            <pc:docMk/>
            <pc:sldMk cId="2229416787" sldId="2147138095"/>
            <ac:spMk id="4" creationId="{946CA6F4-9448-6AD4-6D2E-3FBD4BF7C6FB}"/>
          </ac:spMkLst>
        </pc:spChg>
        <pc:spChg chg="add mod">
          <ac:chgData name="Oehrli, Stefan" userId="3f36891e-f853-43e7-bcbc-2879a2513833" providerId="ADAL" clId="{E6976C97-2060-8C46-9F3A-EAFB418BA348}" dt="2024-04-24T11:46:50.299" v="1330"/>
          <ac:spMkLst>
            <pc:docMk/>
            <pc:sldMk cId="2229416787" sldId="2147138095"/>
            <ac:spMk id="6" creationId="{E96460D5-755C-CF0E-3441-6B7B412A5B64}"/>
          </ac:spMkLst>
        </pc:spChg>
        <pc:spChg chg="add mod">
          <ac:chgData name="Oehrli, Stefan" userId="3f36891e-f853-43e7-bcbc-2879a2513833" providerId="ADAL" clId="{E6976C97-2060-8C46-9F3A-EAFB418BA348}" dt="2024-04-25T07:52:05.967" v="1368"/>
          <ac:spMkLst>
            <pc:docMk/>
            <pc:sldMk cId="2229416787" sldId="2147138095"/>
            <ac:spMk id="7" creationId="{835C1A82-2C06-99A6-0802-3BB1028C7131}"/>
          </ac:spMkLst>
        </pc:spChg>
        <pc:spChg chg="add mod">
          <ac:chgData name="Oehrli, Stefan" userId="3f36891e-f853-43e7-bcbc-2879a2513833" providerId="ADAL" clId="{E6976C97-2060-8C46-9F3A-EAFB418BA348}" dt="2024-04-25T07:52:05.967" v="1368"/>
          <ac:spMkLst>
            <pc:docMk/>
            <pc:sldMk cId="2229416787" sldId="2147138095"/>
            <ac:spMk id="8" creationId="{43D8C4E2-F175-9457-3861-81B5C2EC5631}"/>
          </ac:spMkLst>
        </pc:spChg>
      </pc:sldChg>
      <pc:sldChg chg="addSp modSp">
        <pc:chgData name="Oehrli, Stefan" userId="3f36891e-f853-43e7-bcbc-2879a2513833" providerId="ADAL" clId="{E6976C97-2060-8C46-9F3A-EAFB418BA348}" dt="2024-04-25T07:52:05.967" v="1368"/>
        <pc:sldMkLst>
          <pc:docMk/>
          <pc:sldMk cId="3058612435" sldId="2147138096"/>
        </pc:sldMkLst>
        <pc:spChg chg="add mod">
          <ac:chgData name="Oehrli, Stefan" userId="3f36891e-f853-43e7-bcbc-2879a2513833" providerId="ADAL" clId="{E6976C97-2060-8C46-9F3A-EAFB418BA348}" dt="2024-04-25T07:52:05.967" v="1368"/>
          <ac:spMkLst>
            <pc:docMk/>
            <pc:sldMk cId="3058612435" sldId="2147138096"/>
            <ac:spMk id="6" creationId="{D2213CD2-223F-1E87-47F3-C33BBE22875B}"/>
          </ac:spMkLst>
        </pc:spChg>
        <pc:spChg chg="add mod">
          <ac:chgData name="Oehrli, Stefan" userId="3f36891e-f853-43e7-bcbc-2879a2513833" providerId="ADAL" clId="{E6976C97-2060-8C46-9F3A-EAFB418BA348}" dt="2024-04-25T07:52:05.967" v="1368"/>
          <ac:spMkLst>
            <pc:docMk/>
            <pc:sldMk cId="3058612435" sldId="2147138096"/>
            <ac:spMk id="7" creationId="{81C13459-FC72-2B7A-68FE-89D706478147}"/>
          </ac:spMkLst>
        </pc:spChg>
      </pc:sldChg>
      <pc:sldChg chg="addSp modSp">
        <pc:chgData name="Oehrli, Stefan" userId="3f36891e-f853-43e7-bcbc-2879a2513833" providerId="ADAL" clId="{E6976C97-2060-8C46-9F3A-EAFB418BA348}" dt="2024-04-25T07:52:05.967" v="1368"/>
        <pc:sldMkLst>
          <pc:docMk/>
          <pc:sldMk cId="379875072" sldId="2147138097"/>
        </pc:sldMkLst>
        <pc:spChg chg="add mod">
          <ac:chgData name="Oehrli, Stefan" userId="3f36891e-f853-43e7-bcbc-2879a2513833" providerId="ADAL" clId="{E6976C97-2060-8C46-9F3A-EAFB418BA348}" dt="2024-04-25T07:52:05.967" v="1368"/>
          <ac:spMkLst>
            <pc:docMk/>
            <pc:sldMk cId="379875072" sldId="2147138097"/>
            <ac:spMk id="5" creationId="{35F63FB1-7ED9-49A4-D640-816577B91267}"/>
          </ac:spMkLst>
        </pc:spChg>
        <pc:spChg chg="add mod">
          <ac:chgData name="Oehrli, Stefan" userId="3f36891e-f853-43e7-bcbc-2879a2513833" providerId="ADAL" clId="{E6976C97-2060-8C46-9F3A-EAFB418BA348}" dt="2024-04-25T07:52:05.967" v="1368"/>
          <ac:spMkLst>
            <pc:docMk/>
            <pc:sldMk cId="379875072" sldId="2147138097"/>
            <ac:spMk id="8" creationId="{81D6E3C4-425D-B7C7-E57B-EC5C9D274F63}"/>
          </ac:spMkLst>
        </pc:spChg>
      </pc:sldChg>
      <pc:sldChg chg="addSp modSp">
        <pc:chgData name="Oehrli, Stefan" userId="3f36891e-f853-43e7-bcbc-2879a2513833" providerId="ADAL" clId="{E6976C97-2060-8C46-9F3A-EAFB418BA348}" dt="2024-04-25T07:52:05.967" v="1368"/>
        <pc:sldMkLst>
          <pc:docMk/>
          <pc:sldMk cId="3474791128" sldId="2147138098"/>
        </pc:sldMkLst>
        <pc:spChg chg="add mod">
          <ac:chgData name="Oehrli, Stefan" userId="3f36891e-f853-43e7-bcbc-2879a2513833" providerId="ADAL" clId="{E6976C97-2060-8C46-9F3A-EAFB418BA348}" dt="2024-04-25T07:52:05.967" v="1368"/>
          <ac:spMkLst>
            <pc:docMk/>
            <pc:sldMk cId="3474791128" sldId="2147138098"/>
            <ac:spMk id="6" creationId="{17290F91-E7D7-37A9-5D26-DC201AF53D93}"/>
          </ac:spMkLst>
        </pc:spChg>
        <pc:spChg chg="add mod">
          <ac:chgData name="Oehrli, Stefan" userId="3f36891e-f853-43e7-bcbc-2879a2513833" providerId="ADAL" clId="{E6976C97-2060-8C46-9F3A-EAFB418BA348}" dt="2024-04-25T07:52:05.967" v="1368"/>
          <ac:spMkLst>
            <pc:docMk/>
            <pc:sldMk cId="3474791128" sldId="2147138098"/>
            <ac:spMk id="7" creationId="{583CCA56-8178-0A2B-744D-5C814291B3A1}"/>
          </ac:spMkLst>
        </pc:spChg>
      </pc:sldChg>
      <pc:sldChg chg="addSp delSp mod addAnim delAnim modShow">
        <pc:chgData name="Oehrli, Stefan" userId="3f36891e-f853-43e7-bcbc-2879a2513833" providerId="ADAL" clId="{E6976C97-2060-8C46-9F3A-EAFB418BA348}" dt="2024-04-25T09:20:26.110" v="1371" actId="729"/>
        <pc:sldMkLst>
          <pc:docMk/>
          <pc:sldMk cId="3843352936" sldId="2147138100"/>
        </pc:sldMkLst>
        <pc:picChg chg="add del">
          <ac:chgData name="Oehrli, Stefan" userId="3f36891e-f853-43e7-bcbc-2879a2513833" providerId="ADAL" clId="{E6976C97-2060-8C46-9F3A-EAFB418BA348}" dt="2024-04-23T09:37:13.218" v="405" actId="478"/>
          <ac:picMkLst>
            <pc:docMk/>
            <pc:sldMk cId="3843352936" sldId="2147138100"/>
            <ac:picMk id="11" creationId="{D877CA97-1685-A632-3CF6-9641F5B2E675}"/>
          </ac:picMkLst>
        </pc:picChg>
      </pc:sldChg>
      <pc:sldChg chg="modSp">
        <pc:chgData name="Oehrli, Stefan" userId="3f36891e-f853-43e7-bcbc-2879a2513833" providerId="ADAL" clId="{E6976C97-2060-8C46-9F3A-EAFB418BA348}" dt="2024-04-24T12:16:56.857" v="1337" actId="790"/>
        <pc:sldMkLst>
          <pc:docMk/>
          <pc:sldMk cId="288964143" sldId="2147138101"/>
        </pc:sldMkLst>
        <pc:spChg chg="mod">
          <ac:chgData name="Oehrli, Stefan" userId="3f36891e-f853-43e7-bcbc-2879a2513833" providerId="ADAL" clId="{E6976C97-2060-8C46-9F3A-EAFB418BA348}" dt="2024-04-24T12:16:56.857" v="1337" actId="790"/>
          <ac:spMkLst>
            <pc:docMk/>
            <pc:sldMk cId="288964143" sldId="2147138101"/>
            <ac:spMk id="8" creationId="{5EE79F3A-A0A9-701D-5D8B-7F8B130B5732}"/>
          </ac:spMkLst>
        </pc:spChg>
      </pc:sldChg>
      <pc:sldChg chg="modSp">
        <pc:chgData name="Oehrli, Stefan" userId="3f36891e-f853-43e7-bcbc-2879a2513833" providerId="ADAL" clId="{E6976C97-2060-8C46-9F3A-EAFB418BA348}" dt="2024-04-24T10:36:25.922" v="1268" actId="20577"/>
        <pc:sldMkLst>
          <pc:docMk/>
          <pc:sldMk cId="3368936083" sldId="2147138109"/>
        </pc:sldMkLst>
        <pc:spChg chg="mod">
          <ac:chgData name="Oehrli, Stefan" userId="3f36891e-f853-43e7-bcbc-2879a2513833" providerId="ADAL" clId="{E6976C97-2060-8C46-9F3A-EAFB418BA348}" dt="2024-04-24T10:36:25.922" v="1268" actId="20577"/>
          <ac:spMkLst>
            <pc:docMk/>
            <pc:sldMk cId="3368936083" sldId="2147138109"/>
            <ac:spMk id="3" creationId="{9C018C55-05F7-440F-D0D1-4C23FD52D6AF}"/>
          </ac:spMkLst>
        </pc:spChg>
      </pc:sldChg>
      <pc:sldChg chg="modSp mod">
        <pc:chgData name="Oehrli, Stefan" userId="3f36891e-f853-43e7-bcbc-2879a2513833" providerId="ADAL" clId="{E6976C97-2060-8C46-9F3A-EAFB418BA348}" dt="2024-04-23T14:02:31.592" v="863" actId="20577"/>
        <pc:sldMkLst>
          <pc:docMk/>
          <pc:sldMk cId="4159375980" sldId="2147138110"/>
        </pc:sldMkLst>
        <pc:spChg chg="mod">
          <ac:chgData name="Oehrli, Stefan" userId="3f36891e-f853-43e7-bcbc-2879a2513833" providerId="ADAL" clId="{E6976C97-2060-8C46-9F3A-EAFB418BA348}" dt="2024-04-23T14:02:31.592" v="863" actId="20577"/>
          <ac:spMkLst>
            <pc:docMk/>
            <pc:sldMk cId="4159375980" sldId="2147138110"/>
            <ac:spMk id="9" creationId="{2033E105-22FF-3F94-15F0-366E8E86D770}"/>
          </ac:spMkLst>
        </pc:spChg>
      </pc:sldChg>
      <pc:sldChg chg="addSp delSp modSp mod">
        <pc:chgData name="Oehrli, Stefan" userId="3f36891e-f853-43e7-bcbc-2879a2513833" providerId="ADAL" clId="{E6976C97-2060-8C46-9F3A-EAFB418BA348}" dt="2024-04-23T14:26:40.180" v="1085" actId="14100"/>
        <pc:sldMkLst>
          <pc:docMk/>
          <pc:sldMk cId="2826333923" sldId="2147138119"/>
        </pc:sldMkLst>
        <pc:spChg chg="add del mod">
          <ac:chgData name="Oehrli, Stefan" userId="3f36891e-f853-43e7-bcbc-2879a2513833" providerId="ADAL" clId="{E6976C97-2060-8C46-9F3A-EAFB418BA348}" dt="2024-04-23T14:26:23.306" v="1081"/>
          <ac:spMkLst>
            <pc:docMk/>
            <pc:sldMk cId="2826333923" sldId="2147138119"/>
            <ac:spMk id="3" creationId="{000E3A59-48F8-D476-7E62-B8063DF294FC}"/>
          </ac:spMkLst>
        </pc:spChg>
        <pc:spChg chg="add del mod">
          <ac:chgData name="Oehrli, Stefan" userId="3f36891e-f853-43e7-bcbc-2879a2513833" providerId="ADAL" clId="{E6976C97-2060-8C46-9F3A-EAFB418BA348}" dt="2024-04-23T14:26:35.835" v="1083"/>
          <ac:spMkLst>
            <pc:docMk/>
            <pc:sldMk cId="2826333923" sldId="2147138119"/>
            <ac:spMk id="8" creationId="{283AE6A0-6130-F942-E7F6-150400E8D992}"/>
          </ac:spMkLst>
        </pc:spChg>
        <pc:picChg chg="add del mod">
          <ac:chgData name="Oehrli, Stefan" userId="3f36891e-f853-43e7-bcbc-2879a2513833" providerId="ADAL" clId="{E6976C97-2060-8C46-9F3A-EAFB418BA348}" dt="2024-04-23T14:26:34.815" v="1082" actId="478"/>
          <ac:picMkLst>
            <pc:docMk/>
            <pc:sldMk cId="2826333923" sldId="2147138119"/>
            <ac:picMk id="4" creationId="{67022554-A129-6EC5-21DE-1911F948BD31}"/>
          </ac:picMkLst>
        </pc:picChg>
        <pc:picChg chg="add mod">
          <ac:chgData name="Oehrli, Stefan" userId="3f36891e-f853-43e7-bcbc-2879a2513833" providerId="ADAL" clId="{E6976C97-2060-8C46-9F3A-EAFB418BA348}" dt="2024-04-23T14:26:40.180" v="1085" actId="14100"/>
          <ac:picMkLst>
            <pc:docMk/>
            <pc:sldMk cId="2826333923" sldId="2147138119"/>
            <ac:picMk id="9" creationId="{EDFE5C45-D888-C4E6-8730-0B50FED24CAD}"/>
          </ac:picMkLst>
        </pc:picChg>
        <pc:picChg chg="del">
          <ac:chgData name="Oehrli, Stefan" userId="3f36891e-f853-43e7-bcbc-2879a2513833" providerId="ADAL" clId="{E6976C97-2060-8C46-9F3A-EAFB418BA348}" dt="2024-04-23T14:26:07.289" v="1080" actId="478"/>
          <ac:picMkLst>
            <pc:docMk/>
            <pc:sldMk cId="2826333923" sldId="2147138119"/>
            <ac:picMk id="14" creationId="{5DDB58A2-B3C7-10E5-2E6A-227AB4475995}"/>
          </ac:picMkLst>
        </pc:picChg>
      </pc:sldChg>
      <pc:sldChg chg="modSp mod">
        <pc:chgData name="Oehrli, Stefan" userId="3f36891e-f853-43e7-bcbc-2879a2513833" providerId="ADAL" clId="{E6976C97-2060-8C46-9F3A-EAFB418BA348}" dt="2024-04-24T10:35:39.038" v="1267" actId="1076"/>
        <pc:sldMkLst>
          <pc:docMk/>
          <pc:sldMk cId="666160610" sldId="2147138121"/>
        </pc:sldMkLst>
        <pc:spChg chg="mod">
          <ac:chgData name="Oehrli, Stefan" userId="3f36891e-f853-43e7-bcbc-2879a2513833" providerId="ADAL" clId="{E6976C97-2060-8C46-9F3A-EAFB418BA348}" dt="2024-04-23T09:10:41.848" v="207" actId="20577"/>
          <ac:spMkLst>
            <pc:docMk/>
            <pc:sldMk cId="666160610" sldId="2147138121"/>
            <ac:spMk id="8" creationId="{7B7C21A9-BA8E-8035-8AF7-8D125C866046}"/>
          </ac:spMkLst>
        </pc:spChg>
        <pc:picChg chg="mod">
          <ac:chgData name="Oehrli, Stefan" userId="3f36891e-f853-43e7-bcbc-2879a2513833" providerId="ADAL" clId="{E6976C97-2060-8C46-9F3A-EAFB418BA348}" dt="2024-04-24T10:35:39.038" v="1267" actId="1076"/>
          <ac:picMkLst>
            <pc:docMk/>
            <pc:sldMk cId="666160610" sldId="2147138121"/>
            <ac:picMk id="19" creationId="{5B4FC075-4F81-DA69-730F-84B41EA31162}"/>
          </ac:picMkLst>
        </pc:picChg>
      </pc:sldChg>
      <pc:sldChg chg="modSp mod">
        <pc:chgData name="Oehrli, Stefan" userId="3f36891e-f853-43e7-bcbc-2879a2513833" providerId="ADAL" clId="{E6976C97-2060-8C46-9F3A-EAFB418BA348}" dt="2024-04-23T09:41:34.396" v="452" actId="14100"/>
        <pc:sldMkLst>
          <pc:docMk/>
          <pc:sldMk cId="608967408" sldId="2147138183"/>
        </pc:sldMkLst>
        <pc:spChg chg="mod">
          <ac:chgData name="Oehrli, Stefan" userId="3f36891e-f853-43e7-bcbc-2879a2513833" providerId="ADAL" clId="{E6976C97-2060-8C46-9F3A-EAFB418BA348}" dt="2024-04-23T09:41:34.396" v="452" actId="14100"/>
          <ac:spMkLst>
            <pc:docMk/>
            <pc:sldMk cId="608967408" sldId="2147138183"/>
            <ac:spMk id="8" creationId="{F722C1A2-8CB2-3FD8-BDA6-16F5D4E58EC0}"/>
          </ac:spMkLst>
        </pc:spChg>
      </pc:sldChg>
      <pc:sldChg chg="modSp mod">
        <pc:chgData name="Oehrli, Stefan" userId="3f36891e-f853-43e7-bcbc-2879a2513833" providerId="ADAL" clId="{E6976C97-2060-8C46-9F3A-EAFB418BA348}" dt="2024-04-23T09:41:46.060" v="458" actId="1076"/>
        <pc:sldMkLst>
          <pc:docMk/>
          <pc:sldMk cId="359752795" sldId="2147138185"/>
        </pc:sldMkLst>
        <pc:spChg chg="mod">
          <ac:chgData name="Oehrli, Stefan" userId="3f36891e-f853-43e7-bcbc-2879a2513833" providerId="ADAL" clId="{E6976C97-2060-8C46-9F3A-EAFB418BA348}" dt="2024-04-23T09:41:27.579" v="447" actId="20577"/>
          <ac:spMkLst>
            <pc:docMk/>
            <pc:sldMk cId="359752795" sldId="2147138185"/>
            <ac:spMk id="3" creationId="{BCDD5297-0405-9219-1F8C-D2FECB445D68}"/>
          </ac:spMkLst>
        </pc:spChg>
        <pc:spChg chg="mod">
          <ac:chgData name="Oehrli, Stefan" userId="3f36891e-f853-43e7-bcbc-2879a2513833" providerId="ADAL" clId="{E6976C97-2060-8C46-9F3A-EAFB418BA348}" dt="2024-04-23T09:41:46.060" v="458" actId="1076"/>
          <ac:spMkLst>
            <pc:docMk/>
            <pc:sldMk cId="359752795" sldId="2147138185"/>
            <ac:spMk id="8" creationId="{FEEC9AB0-CCA6-525D-E878-7FA4B450EEC4}"/>
          </ac:spMkLst>
        </pc:spChg>
      </pc:sldChg>
      <pc:sldChg chg="modSp mod">
        <pc:chgData name="Oehrli, Stefan" userId="3f36891e-f853-43e7-bcbc-2879a2513833" providerId="ADAL" clId="{E6976C97-2060-8C46-9F3A-EAFB418BA348}" dt="2024-04-23T09:12:15.261" v="209" actId="1076"/>
        <pc:sldMkLst>
          <pc:docMk/>
          <pc:sldMk cId="47853685" sldId="2147138186"/>
        </pc:sldMkLst>
        <pc:picChg chg="mod">
          <ac:chgData name="Oehrli, Stefan" userId="3f36891e-f853-43e7-bcbc-2879a2513833" providerId="ADAL" clId="{E6976C97-2060-8C46-9F3A-EAFB418BA348}" dt="2024-04-23T09:12:15.261" v="209" actId="1076"/>
          <ac:picMkLst>
            <pc:docMk/>
            <pc:sldMk cId="47853685" sldId="2147138186"/>
            <ac:picMk id="7" creationId="{C03D7ED1-049D-126A-B88D-196C2D20CE88}"/>
          </ac:picMkLst>
        </pc:picChg>
      </pc:sldChg>
      <pc:sldChg chg="modSp mod modAnim">
        <pc:chgData name="Oehrli, Stefan" userId="3f36891e-f853-43e7-bcbc-2879a2513833" providerId="ADAL" clId="{E6976C97-2060-8C46-9F3A-EAFB418BA348}" dt="2024-05-06T03:54:02.785" v="1427" actId="404"/>
        <pc:sldMkLst>
          <pc:docMk/>
          <pc:sldMk cId="3736502658" sldId="2147138187"/>
        </pc:sldMkLst>
        <pc:spChg chg="mod">
          <ac:chgData name="Oehrli, Stefan" userId="3f36891e-f853-43e7-bcbc-2879a2513833" providerId="ADAL" clId="{E6976C97-2060-8C46-9F3A-EAFB418BA348}" dt="2024-05-06T03:54:02.785" v="1427" actId="404"/>
          <ac:spMkLst>
            <pc:docMk/>
            <pc:sldMk cId="3736502658" sldId="2147138187"/>
            <ac:spMk id="3" creationId="{7345E89E-1AF6-0EEE-F052-FE458C10D639}"/>
          </ac:spMkLst>
        </pc:spChg>
        <pc:picChg chg="mod">
          <ac:chgData name="Oehrli, Stefan" userId="3f36891e-f853-43e7-bcbc-2879a2513833" providerId="ADAL" clId="{E6976C97-2060-8C46-9F3A-EAFB418BA348}" dt="2024-04-25T07:31:05.420" v="1354" actId="1076"/>
          <ac:picMkLst>
            <pc:docMk/>
            <pc:sldMk cId="3736502658" sldId="2147138187"/>
            <ac:picMk id="7" creationId="{F7EF9DDA-76E9-B4C0-19A5-316686C37EDB}"/>
          </ac:picMkLst>
        </pc:picChg>
      </pc:sldChg>
      <pc:sldChg chg="addSp modSp mod modAnim">
        <pc:chgData name="Oehrli, Stefan" userId="3f36891e-f853-43e7-bcbc-2879a2513833" providerId="ADAL" clId="{E6976C97-2060-8C46-9F3A-EAFB418BA348}" dt="2024-05-06T04:02:03.380" v="1672"/>
        <pc:sldMkLst>
          <pc:docMk/>
          <pc:sldMk cId="529553536" sldId="2147138188"/>
        </pc:sldMkLst>
        <pc:spChg chg="mod">
          <ac:chgData name="Oehrli, Stefan" userId="3f36891e-f853-43e7-bcbc-2879a2513833" providerId="ADAL" clId="{E6976C97-2060-8C46-9F3A-EAFB418BA348}" dt="2024-05-06T04:02:03.380" v="1672"/>
          <ac:spMkLst>
            <pc:docMk/>
            <pc:sldMk cId="529553536" sldId="2147138188"/>
            <ac:spMk id="4" creationId="{946CA6F4-9448-6AD4-6D2E-3FBD4BF7C6FB}"/>
          </ac:spMkLst>
        </pc:spChg>
        <pc:spChg chg="add mod">
          <ac:chgData name="Oehrli, Stefan" userId="3f36891e-f853-43e7-bcbc-2879a2513833" providerId="ADAL" clId="{E6976C97-2060-8C46-9F3A-EAFB418BA348}" dt="2024-04-25T07:52:05.967" v="1368"/>
          <ac:spMkLst>
            <pc:docMk/>
            <pc:sldMk cId="529553536" sldId="2147138188"/>
            <ac:spMk id="6" creationId="{78A8C85F-5626-67F6-251F-133648840269}"/>
          </ac:spMkLst>
        </pc:spChg>
        <pc:spChg chg="add mod">
          <ac:chgData name="Oehrli, Stefan" userId="3f36891e-f853-43e7-bcbc-2879a2513833" providerId="ADAL" clId="{E6976C97-2060-8C46-9F3A-EAFB418BA348}" dt="2024-04-25T07:52:05.967" v="1368"/>
          <ac:spMkLst>
            <pc:docMk/>
            <pc:sldMk cId="529553536" sldId="2147138188"/>
            <ac:spMk id="7" creationId="{944FE559-6B7D-4DE5-228C-47E096929592}"/>
          </ac:spMkLst>
        </pc:spChg>
        <pc:picChg chg="mod">
          <ac:chgData name="Oehrli, Stefan" userId="3f36891e-f853-43e7-bcbc-2879a2513833" providerId="ADAL" clId="{E6976C97-2060-8C46-9F3A-EAFB418BA348}" dt="2024-05-06T03:59:13.844" v="1622" actId="1076"/>
          <ac:picMkLst>
            <pc:docMk/>
            <pc:sldMk cId="529553536" sldId="2147138188"/>
            <ac:picMk id="2" creationId="{764922C8-43D4-FBA5-14AB-0C594B9B9E90}"/>
          </ac:picMkLst>
        </pc:picChg>
      </pc:sldChg>
      <pc:sldChg chg="addSp modSp">
        <pc:chgData name="Oehrli, Stefan" userId="3f36891e-f853-43e7-bcbc-2879a2513833" providerId="ADAL" clId="{E6976C97-2060-8C46-9F3A-EAFB418BA348}" dt="2024-04-25T07:52:05.967" v="1368"/>
        <pc:sldMkLst>
          <pc:docMk/>
          <pc:sldMk cId="3307806032" sldId="2147138189"/>
        </pc:sldMkLst>
        <pc:spChg chg="add mod">
          <ac:chgData name="Oehrli, Stefan" userId="3f36891e-f853-43e7-bcbc-2879a2513833" providerId="ADAL" clId="{E6976C97-2060-8C46-9F3A-EAFB418BA348}" dt="2024-04-25T07:52:05.967" v="1368"/>
          <ac:spMkLst>
            <pc:docMk/>
            <pc:sldMk cId="3307806032" sldId="2147138189"/>
            <ac:spMk id="2" creationId="{5DB083CE-42FF-B16C-133D-ED4EABC90FE5}"/>
          </ac:spMkLst>
        </pc:spChg>
        <pc:spChg chg="add mod">
          <ac:chgData name="Oehrli, Stefan" userId="3f36891e-f853-43e7-bcbc-2879a2513833" providerId="ADAL" clId="{E6976C97-2060-8C46-9F3A-EAFB418BA348}" dt="2024-04-25T07:52:05.967" v="1368"/>
          <ac:spMkLst>
            <pc:docMk/>
            <pc:sldMk cId="3307806032" sldId="2147138189"/>
            <ac:spMk id="6" creationId="{46B4C97E-7ECE-6CEB-EE46-6B02B9EE22AA}"/>
          </ac:spMkLst>
        </pc:spChg>
      </pc:sldChg>
      <pc:sldChg chg="addSp modSp mod">
        <pc:chgData name="Oehrli, Stefan" userId="3f36891e-f853-43e7-bcbc-2879a2513833" providerId="ADAL" clId="{E6976C97-2060-8C46-9F3A-EAFB418BA348}" dt="2024-05-06T04:00:10.508" v="1671" actId="20577"/>
        <pc:sldMkLst>
          <pc:docMk/>
          <pc:sldMk cId="2582172254" sldId="2147138190"/>
        </pc:sldMkLst>
        <pc:spChg chg="mod">
          <ac:chgData name="Oehrli, Stefan" userId="3f36891e-f853-43e7-bcbc-2879a2513833" providerId="ADAL" clId="{E6976C97-2060-8C46-9F3A-EAFB418BA348}" dt="2024-05-06T04:00:10.508" v="1671" actId="20577"/>
          <ac:spMkLst>
            <pc:docMk/>
            <pc:sldMk cId="2582172254" sldId="2147138190"/>
            <ac:spMk id="4" creationId="{946CA6F4-9448-6AD4-6D2E-3FBD4BF7C6FB}"/>
          </ac:spMkLst>
        </pc:spChg>
        <pc:spChg chg="add mod">
          <ac:chgData name="Oehrli, Stefan" userId="3f36891e-f853-43e7-bcbc-2879a2513833" providerId="ADAL" clId="{E6976C97-2060-8C46-9F3A-EAFB418BA348}" dt="2024-04-25T07:52:05.967" v="1368"/>
          <ac:spMkLst>
            <pc:docMk/>
            <pc:sldMk cId="2582172254" sldId="2147138190"/>
            <ac:spMk id="6" creationId="{86A8954B-FF95-767D-16CB-B21B36974089}"/>
          </ac:spMkLst>
        </pc:spChg>
        <pc:spChg chg="add mod">
          <ac:chgData name="Oehrli, Stefan" userId="3f36891e-f853-43e7-bcbc-2879a2513833" providerId="ADAL" clId="{E6976C97-2060-8C46-9F3A-EAFB418BA348}" dt="2024-04-25T07:52:05.967" v="1368"/>
          <ac:spMkLst>
            <pc:docMk/>
            <pc:sldMk cId="2582172254" sldId="2147138190"/>
            <ac:spMk id="7" creationId="{2A5E0A26-819B-2A38-9595-90DD7C7D61C3}"/>
          </ac:spMkLst>
        </pc:spChg>
      </pc:sldChg>
      <pc:sldChg chg="addSp delSp modSp del mod modClrScheme chgLayout">
        <pc:chgData name="Oehrli, Stefan" userId="3f36891e-f853-43e7-bcbc-2879a2513833" providerId="ADAL" clId="{E6976C97-2060-8C46-9F3A-EAFB418BA348}" dt="2024-04-25T07:32:02.870" v="1355" actId="2696"/>
        <pc:sldMkLst>
          <pc:docMk/>
          <pc:sldMk cId="354290953" sldId="2147138193"/>
        </pc:sldMkLst>
        <pc:spChg chg="add mod ord">
          <ac:chgData name="Oehrli, Stefan" userId="3f36891e-f853-43e7-bcbc-2879a2513833" providerId="ADAL" clId="{E6976C97-2060-8C46-9F3A-EAFB418BA348}" dt="2024-04-23T09:20:16.016" v="211" actId="700"/>
          <ac:spMkLst>
            <pc:docMk/>
            <pc:sldMk cId="354290953" sldId="2147138193"/>
            <ac:spMk id="2" creationId="{42999F29-3E35-9B4C-A501-61B5364B888D}"/>
          </ac:spMkLst>
        </pc:spChg>
        <pc:spChg chg="mod ord">
          <ac:chgData name="Oehrli, Stefan" userId="3f36891e-f853-43e7-bcbc-2879a2513833" providerId="ADAL" clId="{E6976C97-2060-8C46-9F3A-EAFB418BA348}" dt="2024-04-23T09:20:16.016" v="211" actId="700"/>
          <ac:spMkLst>
            <pc:docMk/>
            <pc:sldMk cId="354290953" sldId="2147138193"/>
            <ac:spMk id="3" creationId="{09270624-DB2F-5790-7394-5247FB7484E4}"/>
          </ac:spMkLst>
        </pc:spChg>
        <pc:spChg chg="mod ord">
          <ac:chgData name="Oehrli, Stefan" userId="3f36891e-f853-43e7-bcbc-2879a2513833" providerId="ADAL" clId="{E6976C97-2060-8C46-9F3A-EAFB418BA348}" dt="2024-04-23T09:20:16.016" v="211" actId="700"/>
          <ac:spMkLst>
            <pc:docMk/>
            <pc:sldMk cId="354290953" sldId="2147138193"/>
            <ac:spMk id="4" creationId="{C0E159C0-DDC6-060B-9E85-4842008AFAF6}"/>
          </ac:spMkLst>
        </pc:spChg>
        <pc:spChg chg="del mod ord">
          <ac:chgData name="Oehrli, Stefan" userId="3f36891e-f853-43e7-bcbc-2879a2513833" providerId="ADAL" clId="{E6976C97-2060-8C46-9F3A-EAFB418BA348}" dt="2024-04-23T09:20:16.016" v="211" actId="700"/>
          <ac:spMkLst>
            <pc:docMk/>
            <pc:sldMk cId="354290953" sldId="2147138193"/>
            <ac:spMk id="5" creationId="{425700E5-E8D3-C4DC-DC24-E8F8452EFD13}"/>
          </ac:spMkLst>
        </pc:spChg>
        <pc:spChg chg="del mod ord">
          <ac:chgData name="Oehrli, Stefan" userId="3f36891e-f853-43e7-bcbc-2879a2513833" providerId="ADAL" clId="{E6976C97-2060-8C46-9F3A-EAFB418BA348}" dt="2024-04-23T09:20:16.016" v="211" actId="700"/>
          <ac:spMkLst>
            <pc:docMk/>
            <pc:sldMk cId="354290953" sldId="2147138193"/>
            <ac:spMk id="6" creationId="{51E811E9-FE9E-A201-2FC9-4DE62FF66868}"/>
          </ac:spMkLst>
        </pc:spChg>
        <pc:spChg chg="del mod ord">
          <ac:chgData name="Oehrli, Stefan" userId="3f36891e-f853-43e7-bcbc-2879a2513833" providerId="ADAL" clId="{E6976C97-2060-8C46-9F3A-EAFB418BA348}" dt="2024-04-23T09:20:16.016" v="211" actId="700"/>
          <ac:spMkLst>
            <pc:docMk/>
            <pc:sldMk cId="354290953" sldId="2147138193"/>
            <ac:spMk id="7" creationId="{C103DB0E-9CBB-1238-0235-D395009C4904}"/>
          </ac:spMkLst>
        </pc:spChg>
        <pc:spChg chg="del">
          <ac:chgData name="Oehrli, Stefan" userId="3f36891e-f853-43e7-bcbc-2879a2513833" providerId="ADAL" clId="{E6976C97-2060-8C46-9F3A-EAFB418BA348}" dt="2024-04-23T09:20:16.016" v="211" actId="700"/>
          <ac:spMkLst>
            <pc:docMk/>
            <pc:sldMk cId="354290953" sldId="2147138193"/>
            <ac:spMk id="8" creationId="{1F5DFDF8-A6DB-7ABE-DF74-401BC979AD5B}"/>
          </ac:spMkLst>
        </pc:spChg>
        <pc:spChg chg="add mod ord">
          <ac:chgData name="Oehrli, Stefan" userId="3f36891e-f853-43e7-bcbc-2879a2513833" providerId="ADAL" clId="{E6976C97-2060-8C46-9F3A-EAFB418BA348}" dt="2024-04-23T14:34:10.538" v="1263" actId="20577"/>
          <ac:spMkLst>
            <pc:docMk/>
            <pc:sldMk cId="354290953" sldId="2147138193"/>
            <ac:spMk id="9" creationId="{FBD96851-6005-03F5-3EDF-B1B1F37DFAAF}"/>
          </ac:spMkLst>
        </pc:spChg>
        <pc:spChg chg="add mod ord">
          <ac:chgData name="Oehrli, Stefan" userId="3f36891e-f853-43e7-bcbc-2879a2513833" providerId="ADAL" clId="{E6976C97-2060-8C46-9F3A-EAFB418BA348}" dt="2024-04-23T09:20:16.016" v="211" actId="700"/>
          <ac:spMkLst>
            <pc:docMk/>
            <pc:sldMk cId="354290953" sldId="2147138193"/>
            <ac:spMk id="10" creationId="{6EFDB57F-5728-2AC6-67D3-89A50C7B0088}"/>
          </ac:spMkLst>
        </pc:spChg>
      </pc:sldChg>
      <pc:sldChg chg="mod modShow">
        <pc:chgData name="Oehrli, Stefan" userId="3f36891e-f853-43e7-bcbc-2879a2513833" providerId="ADAL" clId="{E6976C97-2060-8C46-9F3A-EAFB418BA348}" dt="2024-04-25T07:32:07.930" v="1356" actId="729"/>
        <pc:sldMkLst>
          <pc:docMk/>
          <pc:sldMk cId="1007215444" sldId="2147138194"/>
        </pc:sldMkLst>
      </pc:sldChg>
      <pc:sldChg chg="addSp modSp add mod">
        <pc:chgData name="Oehrli, Stefan" userId="3f36891e-f853-43e7-bcbc-2879a2513833" providerId="ADAL" clId="{E6976C97-2060-8C46-9F3A-EAFB418BA348}" dt="2024-04-25T07:52:05.967" v="1368"/>
        <pc:sldMkLst>
          <pc:docMk/>
          <pc:sldMk cId="3255326133" sldId="2147138195"/>
        </pc:sldMkLst>
        <pc:spChg chg="add mod">
          <ac:chgData name="Oehrli, Stefan" userId="3f36891e-f853-43e7-bcbc-2879a2513833" providerId="ADAL" clId="{E6976C97-2060-8C46-9F3A-EAFB418BA348}" dt="2024-04-25T07:52:05.967" v="1368"/>
          <ac:spMkLst>
            <pc:docMk/>
            <pc:sldMk cId="3255326133" sldId="2147138195"/>
            <ac:spMk id="4" creationId="{8F194001-0E39-FED6-2BAC-7837A930F90B}"/>
          </ac:spMkLst>
        </pc:spChg>
        <pc:spChg chg="add mod">
          <ac:chgData name="Oehrli, Stefan" userId="3f36891e-f853-43e7-bcbc-2879a2513833" providerId="ADAL" clId="{E6976C97-2060-8C46-9F3A-EAFB418BA348}" dt="2024-04-25T07:52:05.967" v="1368"/>
          <ac:spMkLst>
            <pc:docMk/>
            <pc:sldMk cId="3255326133" sldId="2147138195"/>
            <ac:spMk id="5" creationId="{CF6CBAE3-9293-0AD3-C8A9-107BFC6E5089}"/>
          </ac:spMkLst>
        </pc:spChg>
        <pc:spChg chg="mod">
          <ac:chgData name="Oehrli, Stefan" userId="3f36891e-f853-43e7-bcbc-2879a2513833" providerId="ADAL" clId="{E6976C97-2060-8C46-9F3A-EAFB418BA348}" dt="2024-04-23T08:13:38.308" v="77" actId="1036"/>
          <ac:spMkLst>
            <pc:docMk/>
            <pc:sldMk cId="3255326133" sldId="2147138195"/>
            <ac:spMk id="15" creationId="{C33D7343-3A22-4022-A7E9-7FFF163293CA}"/>
          </ac:spMkLst>
        </pc:spChg>
        <pc:spChg chg="mod">
          <ac:chgData name="Oehrli, Stefan" userId="3f36891e-f853-43e7-bcbc-2879a2513833" providerId="ADAL" clId="{E6976C97-2060-8C46-9F3A-EAFB418BA348}" dt="2024-04-23T08:13:51.319" v="85" actId="1036"/>
          <ac:spMkLst>
            <pc:docMk/>
            <pc:sldMk cId="3255326133" sldId="2147138195"/>
            <ac:spMk id="20" creationId="{CD70640B-2E66-4E7A-A3D1-EDE2D07BCF48}"/>
          </ac:spMkLst>
        </pc:spChg>
      </pc:sldChg>
      <pc:sldChg chg="new mod modShow">
        <pc:chgData name="Oehrli, Stefan" userId="3f36891e-f853-43e7-bcbc-2879a2513833" providerId="ADAL" clId="{E6976C97-2060-8C46-9F3A-EAFB418BA348}" dt="2024-04-25T07:32:07.930" v="1356" actId="729"/>
        <pc:sldMkLst>
          <pc:docMk/>
          <pc:sldMk cId="1520814761" sldId="2147138196"/>
        </pc:sldMkLst>
      </pc:sldChg>
      <pc:sldChg chg="delSp add mod delAnim modAnim modShow">
        <pc:chgData name="Oehrli, Stefan" userId="3f36891e-f853-43e7-bcbc-2879a2513833" providerId="ADAL" clId="{E6976C97-2060-8C46-9F3A-EAFB418BA348}" dt="2024-04-25T09:20:23.774" v="1370" actId="729"/>
        <pc:sldMkLst>
          <pc:docMk/>
          <pc:sldMk cId="2500466773" sldId="2147138197"/>
        </pc:sldMkLst>
        <pc:picChg chg="del">
          <ac:chgData name="Oehrli, Stefan" userId="3f36891e-f853-43e7-bcbc-2879a2513833" providerId="ADAL" clId="{E6976C97-2060-8C46-9F3A-EAFB418BA348}" dt="2024-04-23T09:37:22.499" v="409" actId="478"/>
          <ac:picMkLst>
            <pc:docMk/>
            <pc:sldMk cId="2500466773" sldId="2147138197"/>
            <ac:picMk id="11" creationId="{D877CA97-1685-A632-3CF6-9641F5B2E675}"/>
          </ac:picMkLst>
        </pc:picChg>
      </pc:sldChg>
      <pc:sldChg chg="addSp delSp modSp add del mod addAnim delAnim">
        <pc:chgData name="Oehrli, Stefan" userId="3f36891e-f853-43e7-bcbc-2879a2513833" providerId="ADAL" clId="{E6976C97-2060-8C46-9F3A-EAFB418BA348}" dt="2024-04-23T09:37:13.788" v="406" actId="2890"/>
        <pc:sldMkLst>
          <pc:docMk/>
          <pc:sldMk cId="3671199156" sldId="2147138197"/>
        </pc:sldMkLst>
        <pc:spChg chg="add del mod">
          <ac:chgData name="Oehrli, Stefan" userId="3f36891e-f853-43e7-bcbc-2879a2513833" providerId="ADAL" clId="{E6976C97-2060-8C46-9F3A-EAFB418BA348}" dt="2024-04-23T09:37:12.316" v="404" actId="478"/>
          <ac:spMkLst>
            <pc:docMk/>
            <pc:sldMk cId="3671199156" sldId="2147138197"/>
            <ac:spMk id="3" creationId="{5AA1E8DD-E51D-74BA-D095-913B4D81100B}"/>
          </ac:spMkLst>
        </pc:spChg>
        <pc:picChg chg="add del">
          <ac:chgData name="Oehrli, Stefan" userId="3f36891e-f853-43e7-bcbc-2879a2513833" providerId="ADAL" clId="{E6976C97-2060-8C46-9F3A-EAFB418BA348}" dt="2024-04-23T09:37:12.316" v="404" actId="478"/>
          <ac:picMkLst>
            <pc:docMk/>
            <pc:sldMk cId="3671199156" sldId="2147138197"/>
            <ac:picMk id="10" creationId="{ED412094-1908-3F9A-F9B9-E2C15AC731C5}"/>
          </ac:picMkLst>
        </pc:picChg>
        <pc:picChg chg="mod">
          <ac:chgData name="Oehrli, Stefan" userId="3f36891e-f853-43e7-bcbc-2879a2513833" providerId="ADAL" clId="{E6976C97-2060-8C46-9F3A-EAFB418BA348}" dt="2024-04-23T09:36:48.740" v="402" actId="166"/>
          <ac:picMkLst>
            <pc:docMk/>
            <pc:sldMk cId="3671199156" sldId="2147138197"/>
            <ac:picMk id="11" creationId="{D877CA97-1685-A632-3CF6-9641F5B2E675}"/>
          </ac:picMkLst>
        </pc:picChg>
      </pc:sldChg>
      <pc:sldChg chg="addSp delSp modSp add mod modAnim modShow">
        <pc:chgData name="Oehrli, Stefan" userId="3f36891e-f853-43e7-bcbc-2879a2513833" providerId="ADAL" clId="{E6976C97-2060-8C46-9F3A-EAFB418BA348}" dt="2024-04-25T09:20:23.774" v="1370" actId="729"/>
        <pc:sldMkLst>
          <pc:docMk/>
          <pc:sldMk cId="2326204635" sldId="2147138198"/>
        </pc:sldMkLst>
        <pc:spChg chg="add del mod">
          <ac:chgData name="Oehrli, Stefan" userId="3f36891e-f853-43e7-bcbc-2879a2513833" providerId="ADAL" clId="{E6976C97-2060-8C46-9F3A-EAFB418BA348}" dt="2024-04-23T09:37:49.896" v="417" actId="478"/>
          <ac:spMkLst>
            <pc:docMk/>
            <pc:sldMk cId="2326204635" sldId="2147138198"/>
            <ac:spMk id="3" creationId="{D093AF67-4C0C-1F62-04E5-E9FD663FAAD7}"/>
          </ac:spMkLst>
        </pc:spChg>
        <pc:picChg chg="del">
          <ac:chgData name="Oehrli, Stefan" userId="3f36891e-f853-43e7-bcbc-2879a2513833" providerId="ADAL" clId="{E6976C97-2060-8C46-9F3A-EAFB418BA348}" dt="2024-04-23T09:37:47.572" v="416" actId="478"/>
          <ac:picMkLst>
            <pc:docMk/>
            <pc:sldMk cId="2326204635" sldId="2147138198"/>
            <ac:picMk id="10" creationId="{ED412094-1908-3F9A-F9B9-E2C15AC731C5}"/>
          </ac:picMkLst>
        </pc:picChg>
        <pc:picChg chg="add del mod">
          <ac:chgData name="Oehrli, Stefan" userId="3f36891e-f853-43e7-bcbc-2879a2513833" providerId="ADAL" clId="{E6976C97-2060-8C46-9F3A-EAFB418BA348}" dt="2024-04-23T09:37:55.651" v="418" actId="166"/>
          <ac:picMkLst>
            <pc:docMk/>
            <pc:sldMk cId="2326204635" sldId="2147138198"/>
            <ac:picMk id="11" creationId="{D877CA97-1685-A632-3CF6-9641F5B2E675}"/>
          </ac:picMkLst>
        </pc:picChg>
      </pc:sldChg>
      <pc:sldChg chg="addSp delSp modSp new mod ord modClrScheme chgLayout">
        <pc:chgData name="Oehrli, Stefan" userId="3f36891e-f853-43e7-bcbc-2879a2513833" providerId="ADAL" clId="{E6976C97-2060-8C46-9F3A-EAFB418BA348}" dt="2024-04-23T14:00:16.745" v="834" actId="20577"/>
        <pc:sldMkLst>
          <pc:docMk/>
          <pc:sldMk cId="2101678055" sldId="2147138199"/>
        </pc:sldMkLst>
        <pc:spChg chg="mod ord">
          <ac:chgData name="Oehrli, Stefan" userId="3f36891e-f853-43e7-bcbc-2879a2513833" providerId="ADAL" clId="{E6976C97-2060-8C46-9F3A-EAFB418BA348}" dt="2024-04-23T14:00:09.201" v="830"/>
          <ac:spMkLst>
            <pc:docMk/>
            <pc:sldMk cId="2101678055" sldId="2147138199"/>
            <ac:spMk id="2" creationId="{DB31F098-2BB4-812D-24F4-875B62545590}"/>
          </ac:spMkLst>
        </pc:spChg>
        <pc:spChg chg="mod ord">
          <ac:chgData name="Oehrli, Stefan" userId="3f36891e-f853-43e7-bcbc-2879a2513833" providerId="ADAL" clId="{E6976C97-2060-8C46-9F3A-EAFB418BA348}" dt="2024-04-23T14:00:16.745" v="834" actId="20577"/>
          <ac:spMkLst>
            <pc:docMk/>
            <pc:sldMk cId="2101678055" sldId="2147138199"/>
            <ac:spMk id="3" creationId="{478534EA-B75E-1872-8F9D-4F11BB9F3029}"/>
          </ac:spMkLst>
        </pc:spChg>
        <pc:spChg chg="mod ord">
          <ac:chgData name="Oehrli, Stefan" userId="3f36891e-f853-43e7-bcbc-2879a2513833" providerId="ADAL" clId="{E6976C97-2060-8C46-9F3A-EAFB418BA348}" dt="2024-04-23T13:59:55.977" v="827" actId="700"/>
          <ac:spMkLst>
            <pc:docMk/>
            <pc:sldMk cId="2101678055" sldId="2147138199"/>
            <ac:spMk id="4" creationId="{9EA972F4-BCC5-15B9-39B5-8E324FFBF5D2}"/>
          </ac:spMkLst>
        </pc:spChg>
        <pc:spChg chg="mod ord">
          <ac:chgData name="Oehrli, Stefan" userId="3f36891e-f853-43e7-bcbc-2879a2513833" providerId="ADAL" clId="{E6976C97-2060-8C46-9F3A-EAFB418BA348}" dt="2024-04-23T13:59:55.977" v="827" actId="700"/>
          <ac:spMkLst>
            <pc:docMk/>
            <pc:sldMk cId="2101678055" sldId="2147138199"/>
            <ac:spMk id="5" creationId="{BA67CCA9-9E7B-F519-9683-7060FB6BE905}"/>
          </ac:spMkLst>
        </pc:spChg>
        <pc:spChg chg="mod ord">
          <ac:chgData name="Oehrli, Stefan" userId="3f36891e-f853-43e7-bcbc-2879a2513833" providerId="ADAL" clId="{E6976C97-2060-8C46-9F3A-EAFB418BA348}" dt="2024-04-23T13:59:55.977" v="827" actId="700"/>
          <ac:spMkLst>
            <pc:docMk/>
            <pc:sldMk cId="2101678055" sldId="2147138199"/>
            <ac:spMk id="6" creationId="{3937EC73-E5C4-2D89-AF07-D084EEE152B3}"/>
          </ac:spMkLst>
        </pc:spChg>
        <pc:spChg chg="del mod ord">
          <ac:chgData name="Oehrli, Stefan" userId="3f36891e-f853-43e7-bcbc-2879a2513833" providerId="ADAL" clId="{E6976C97-2060-8C46-9F3A-EAFB418BA348}" dt="2024-04-23T13:59:52.754" v="826" actId="478"/>
          <ac:spMkLst>
            <pc:docMk/>
            <pc:sldMk cId="2101678055" sldId="2147138199"/>
            <ac:spMk id="7" creationId="{E26371B9-CF46-3663-FE65-58A6E419B0B7}"/>
          </ac:spMkLst>
        </pc:spChg>
        <pc:spChg chg="add del mod ord">
          <ac:chgData name="Oehrli, Stefan" userId="3f36891e-f853-43e7-bcbc-2879a2513833" providerId="ADAL" clId="{E6976C97-2060-8C46-9F3A-EAFB418BA348}" dt="2024-04-23T13:59:43.411" v="822" actId="478"/>
          <ac:spMkLst>
            <pc:docMk/>
            <pc:sldMk cId="2101678055" sldId="2147138199"/>
            <ac:spMk id="8" creationId="{D38C2A9E-C5B5-7F0B-EF43-A91D86D077CC}"/>
          </ac:spMkLst>
        </pc:spChg>
        <pc:spChg chg="add mod ord">
          <ac:chgData name="Oehrli, Stefan" userId="3f36891e-f853-43e7-bcbc-2879a2513833" providerId="ADAL" clId="{E6976C97-2060-8C46-9F3A-EAFB418BA348}" dt="2024-04-23T14:00:02.878" v="829" actId="14100"/>
          <ac:spMkLst>
            <pc:docMk/>
            <pc:sldMk cId="2101678055" sldId="2147138199"/>
            <ac:spMk id="9" creationId="{F557896F-6925-4B19-D106-ACD4FD6FA540}"/>
          </ac:spMkLst>
        </pc:spChg>
        <pc:spChg chg="add del mod">
          <ac:chgData name="Oehrli, Stefan" userId="3f36891e-f853-43e7-bcbc-2879a2513833" providerId="ADAL" clId="{E6976C97-2060-8C46-9F3A-EAFB418BA348}" dt="2024-04-23T13:59:46.229" v="823" actId="478"/>
          <ac:spMkLst>
            <pc:docMk/>
            <pc:sldMk cId="2101678055" sldId="2147138199"/>
            <ac:spMk id="11" creationId="{6B33DF3D-9E70-F4DF-E447-C0F66E6FAD1A}"/>
          </ac:spMkLst>
        </pc:spChg>
      </pc:sldChg>
      <pc:sldChg chg="addSp delSp modSp new mod modClrScheme chgLayout">
        <pc:chgData name="Oehrli, Stefan" userId="3f36891e-f853-43e7-bcbc-2879a2513833" providerId="ADAL" clId="{E6976C97-2060-8C46-9F3A-EAFB418BA348}" dt="2024-04-23T14:25:07.616" v="1077" actId="114"/>
        <pc:sldMkLst>
          <pc:docMk/>
          <pc:sldMk cId="1125153236" sldId="2147138200"/>
        </pc:sldMkLst>
        <pc:spChg chg="del mod ord">
          <ac:chgData name="Oehrli, Stefan" userId="3f36891e-f853-43e7-bcbc-2879a2513833" providerId="ADAL" clId="{E6976C97-2060-8C46-9F3A-EAFB418BA348}" dt="2024-04-23T14:12:39.381" v="873" actId="700"/>
          <ac:spMkLst>
            <pc:docMk/>
            <pc:sldMk cId="1125153236" sldId="2147138200"/>
            <ac:spMk id="2" creationId="{1AC470ED-78D1-474B-20C5-28B9D4E6453B}"/>
          </ac:spMkLst>
        </pc:spChg>
        <pc:spChg chg="del mod ord">
          <ac:chgData name="Oehrli, Stefan" userId="3f36891e-f853-43e7-bcbc-2879a2513833" providerId="ADAL" clId="{E6976C97-2060-8C46-9F3A-EAFB418BA348}" dt="2024-04-23T14:12:39.381" v="873" actId="700"/>
          <ac:spMkLst>
            <pc:docMk/>
            <pc:sldMk cId="1125153236" sldId="2147138200"/>
            <ac:spMk id="3" creationId="{0D4B32B3-B0E7-7D3F-C619-A526A86F12F5}"/>
          </ac:spMkLst>
        </pc:spChg>
        <pc:spChg chg="del mod ord">
          <ac:chgData name="Oehrli, Stefan" userId="3f36891e-f853-43e7-bcbc-2879a2513833" providerId="ADAL" clId="{E6976C97-2060-8C46-9F3A-EAFB418BA348}" dt="2024-04-23T14:12:39.381" v="873" actId="700"/>
          <ac:spMkLst>
            <pc:docMk/>
            <pc:sldMk cId="1125153236" sldId="2147138200"/>
            <ac:spMk id="4" creationId="{91FD816C-BB24-3E3C-B97C-8C1502D02DAF}"/>
          </ac:spMkLst>
        </pc:spChg>
        <pc:spChg chg="mod ord">
          <ac:chgData name="Oehrli, Stefan" userId="3f36891e-f853-43e7-bcbc-2879a2513833" providerId="ADAL" clId="{E6976C97-2060-8C46-9F3A-EAFB418BA348}" dt="2024-04-23T14:12:39.381" v="873" actId="700"/>
          <ac:spMkLst>
            <pc:docMk/>
            <pc:sldMk cId="1125153236" sldId="2147138200"/>
            <ac:spMk id="5" creationId="{F09E358F-338A-4E64-C3BF-E7A3070F09AA}"/>
          </ac:spMkLst>
        </pc:spChg>
        <pc:spChg chg="mod ord">
          <ac:chgData name="Oehrli, Stefan" userId="3f36891e-f853-43e7-bcbc-2879a2513833" providerId="ADAL" clId="{E6976C97-2060-8C46-9F3A-EAFB418BA348}" dt="2024-04-23T14:12:39.381" v="873" actId="700"/>
          <ac:spMkLst>
            <pc:docMk/>
            <pc:sldMk cId="1125153236" sldId="2147138200"/>
            <ac:spMk id="6" creationId="{0C42D28D-851E-8729-BC7A-C54854DCEF9F}"/>
          </ac:spMkLst>
        </pc:spChg>
        <pc:spChg chg="del mod">
          <ac:chgData name="Oehrli, Stefan" userId="3f36891e-f853-43e7-bcbc-2879a2513833" providerId="ADAL" clId="{E6976C97-2060-8C46-9F3A-EAFB418BA348}" dt="2024-04-23T14:12:39.381" v="873" actId="700"/>
          <ac:spMkLst>
            <pc:docMk/>
            <pc:sldMk cId="1125153236" sldId="2147138200"/>
            <ac:spMk id="7" creationId="{57A0203A-3A9D-DC79-662E-366CEB94F17C}"/>
          </ac:spMkLst>
        </pc:spChg>
        <pc:spChg chg="add mod ord">
          <ac:chgData name="Oehrli, Stefan" userId="3f36891e-f853-43e7-bcbc-2879a2513833" providerId="ADAL" clId="{E6976C97-2060-8C46-9F3A-EAFB418BA348}" dt="2024-04-23T14:19:27.399" v="1026" actId="20577"/>
          <ac:spMkLst>
            <pc:docMk/>
            <pc:sldMk cId="1125153236" sldId="2147138200"/>
            <ac:spMk id="8" creationId="{8869E05B-381A-F239-FD9F-1276999A25B3}"/>
          </ac:spMkLst>
        </pc:spChg>
        <pc:spChg chg="add del mod ord">
          <ac:chgData name="Oehrli, Stefan" userId="3f36891e-f853-43e7-bcbc-2879a2513833" providerId="ADAL" clId="{E6976C97-2060-8C46-9F3A-EAFB418BA348}" dt="2024-04-23T14:12:58.807" v="876" actId="3680"/>
          <ac:spMkLst>
            <pc:docMk/>
            <pc:sldMk cId="1125153236" sldId="2147138200"/>
            <ac:spMk id="9" creationId="{B73A2A35-9C68-B9B1-8475-EE407D2D529F}"/>
          </ac:spMkLst>
        </pc:spChg>
        <pc:spChg chg="add mod ord">
          <ac:chgData name="Oehrli, Stefan" userId="3f36891e-f853-43e7-bcbc-2879a2513833" providerId="ADAL" clId="{E6976C97-2060-8C46-9F3A-EAFB418BA348}" dt="2024-04-23T14:20:16.976" v="1027"/>
          <ac:spMkLst>
            <pc:docMk/>
            <pc:sldMk cId="1125153236" sldId="2147138200"/>
            <ac:spMk id="10" creationId="{25629252-61C1-6814-770B-95663B0AC3D0}"/>
          </ac:spMkLst>
        </pc:spChg>
        <pc:spChg chg="add mod">
          <ac:chgData name="Oehrli, Stefan" userId="3f36891e-f853-43e7-bcbc-2879a2513833" providerId="ADAL" clId="{E6976C97-2060-8C46-9F3A-EAFB418BA348}" dt="2024-04-23T14:25:07.616" v="1077" actId="114"/>
          <ac:spMkLst>
            <pc:docMk/>
            <pc:sldMk cId="1125153236" sldId="2147138200"/>
            <ac:spMk id="13" creationId="{C6BEBD63-243B-B92C-B20F-A1BBCE5241D1}"/>
          </ac:spMkLst>
        </pc:spChg>
        <pc:graphicFrameChg chg="add del mod ord modGraphic">
          <ac:chgData name="Oehrli, Stefan" userId="3f36891e-f853-43e7-bcbc-2879a2513833" providerId="ADAL" clId="{E6976C97-2060-8C46-9F3A-EAFB418BA348}" dt="2024-04-23T14:12:49.618" v="875" actId="3680"/>
          <ac:graphicFrameMkLst>
            <pc:docMk/>
            <pc:sldMk cId="1125153236" sldId="2147138200"/>
            <ac:graphicFrameMk id="11" creationId="{18F89489-7245-45E0-5FCA-8C2FAC96BD09}"/>
          </ac:graphicFrameMkLst>
        </pc:graphicFrameChg>
        <pc:graphicFrameChg chg="add mod ord modGraphic">
          <ac:chgData name="Oehrli, Stefan" userId="3f36891e-f853-43e7-bcbc-2879a2513833" providerId="ADAL" clId="{E6976C97-2060-8C46-9F3A-EAFB418BA348}" dt="2024-04-23T14:24:11.008" v="1059" actId="14100"/>
          <ac:graphicFrameMkLst>
            <pc:docMk/>
            <pc:sldMk cId="1125153236" sldId="2147138200"/>
            <ac:graphicFrameMk id="12" creationId="{27A28D25-8376-0042-E745-07F85BEEA568}"/>
          </ac:graphicFrameMkLst>
        </pc:graphicFrameChg>
      </pc:sldChg>
      <pc:sldChg chg="addSp delSp modSp new mod modClrScheme chgLayout">
        <pc:chgData name="Oehrli, Stefan" userId="3f36891e-f853-43e7-bcbc-2879a2513833" providerId="ADAL" clId="{E6976C97-2060-8C46-9F3A-EAFB418BA348}" dt="2024-04-23T14:33:53.515" v="1261" actId="14100"/>
        <pc:sldMkLst>
          <pc:docMk/>
          <pc:sldMk cId="2363004670" sldId="2147138201"/>
        </pc:sldMkLst>
        <pc:spChg chg="mod ord">
          <ac:chgData name="Oehrli, Stefan" userId="3f36891e-f853-43e7-bcbc-2879a2513833" providerId="ADAL" clId="{E6976C97-2060-8C46-9F3A-EAFB418BA348}" dt="2024-04-23T14:33:39.189" v="1255" actId="700"/>
          <ac:spMkLst>
            <pc:docMk/>
            <pc:sldMk cId="2363004670" sldId="2147138201"/>
            <ac:spMk id="2" creationId="{734E9B7A-1720-76C7-7875-A6786DD3D299}"/>
          </ac:spMkLst>
        </pc:spChg>
        <pc:spChg chg="mod ord">
          <ac:chgData name="Oehrli, Stefan" userId="3f36891e-f853-43e7-bcbc-2879a2513833" providerId="ADAL" clId="{E6976C97-2060-8C46-9F3A-EAFB418BA348}" dt="2024-04-23T14:33:53.515" v="1261" actId="14100"/>
          <ac:spMkLst>
            <pc:docMk/>
            <pc:sldMk cId="2363004670" sldId="2147138201"/>
            <ac:spMk id="3" creationId="{996D2F5D-8248-5FB3-C041-B036C08D3B78}"/>
          </ac:spMkLst>
        </pc:spChg>
        <pc:spChg chg="mod ord">
          <ac:chgData name="Oehrli, Stefan" userId="3f36891e-f853-43e7-bcbc-2879a2513833" providerId="ADAL" clId="{E6976C97-2060-8C46-9F3A-EAFB418BA348}" dt="2024-04-23T14:33:39.189" v="1255" actId="700"/>
          <ac:spMkLst>
            <pc:docMk/>
            <pc:sldMk cId="2363004670" sldId="2147138201"/>
            <ac:spMk id="4" creationId="{9CD8E2B0-CDFC-5203-5EB1-352B85303E1F}"/>
          </ac:spMkLst>
        </pc:spChg>
        <pc:spChg chg="mod ord">
          <ac:chgData name="Oehrli, Stefan" userId="3f36891e-f853-43e7-bcbc-2879a2513833" providerId="ADAL" clId="{E6976C97-2060-8C46-9F3A-EAFB418BA348}" dt="2024-04-23T14:33:39.189" v="1255" actId="700"/>
          <ac:spMkLst>
            <pc:docMk/>
            <pc:sldMk cId="2363004670" sldId="2147138201"/>
            <ac:spMk id="5" creationId="{3FA49A9B-502B-90BE-AA15-72CF774D9788}"/>
          </ac:spMkLst>
        </pc:spChg>
        <pc:spChg chg="mod ord">
          <ac:chgData name="Oehrli, Stefan" userId="3f36891e-f853-43e7-bcbc-2879a2513833" providerId="ADAL" clId="{E6976C97-2060-8C46-9F3A-EAFB418BA348}" dt="2024-04-23T14:33:39.189" v="1255" actId="700"/>
          <ac:spMkLst>
            <pc:docMk/>
            <pc:sldMk cId="2363004670" sldId="2147138201"/>
            <ac:spMk id="6" creationId="{8BF86A08-2693-82ED-14AF-2F999DFAA1B4}"/>
          </ac:spMkLst>
        </pc:spChg>
        <pc:spChg chg="del">
          <ac:chgData name="Oehrli, Stefan" userId="3f36891e-f853-43e7-bcbc-2879a2513833" providerId="ADAL" clId="{E6976C97-2060-8C46-9F3A-EAFB418BA348}" dt="2024-04-23T14:32:22.836" v="1249" actId="700"/>
          <ac:spMkLst>
            <pc:docMk/>
            <pc:sldMk cId="2363004670" sldId="2147138201"/>
            <ac:spMk id="7" creationId="{DCB32908-C2E0-FD5E-41AB-9FDE0D054E3F}"/>
          </ac:spMkLst>
        </pc:spChg>
        <pc:spChg chg="add del mod ord">
          <ac:chgData name="Oehrli, Stefan" userId="3f36891e-f853-43e7-bcbc-2879a2513833" providerId="ADAL" clId="{E6976C97-2060-8C46-9F3A-EAFB418BA348}" dt="2024-04-23T14:33:41.695" v="1256"/>
          <ac:spMkLst>
            <pc:docMk/>
            <pc:sldMk cId="2363004670" sldId="2147138201"/>
            <ac:spMk id="8" creationId="{005358AC-64B5-FEF3-FAE7-CF74788A45B2}"/>
          </ac:spMkLst>
        </pc:spChg>
        <pc:picChg chg="add mod">
          <ac:chgData name="Oehrli, Stefan" userId="3f36891e-f853-43e7-bcbc-2879a2513833" providerId="ADAL" clId="{E6976C97-2060-8C46-9F3A-EAFB418BA348}" dt="2024-04-23T14:33:49.632" v="1260" actId="1076"/>
          <ac:picMkLst>
            <pc:docMk/>
            <pc:sldMk cId="2363004670" sldId="2147138201"/>
            <ac:picMk id="9" creationId="{E8661E3D-8FFD-247A-E114-DF3D8F458F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28800" cy="212377"/>
          </a:xfrm>
          <a:prstGeom prst="rect">
            <a:avLst/>
          </a:prstGeom>
        </p:spPr>
        <p:txBody>
          <a:bodyPr vert="horz" lIns="91440" tIns="45720" rIns="91440" bIns="45720" rtlCol="0"/>
          <a:lstStyle>
            <a:lvl1pPr algn="l">
              <a:defRPr sz="800">
                <a:solidFill>
                  <a:schemeClr val="tx2"/>
                </a:solidFill>
                <a:latin typeface="+mn-lt"/>
              </a:defRPr>
            </a:lvl1pPr>
          </a:lstStyle>
          <a:p>
            <a:endParaRPr lang="en-US" dirty="0">
              <a:solidFill>
                <a:schemeClr val="tx2"/>
              </a:solidFill>
            </a:endParaRPr>
          </a:p>
        </p:txBody>
      </p:sp>
      <p:sp>
        <p:nvSpPr>
          <p:cNvPr id="3" name="Date Placeholder 2"/>
          <p:cNvSpPr>
            <a:spLocks noGrp="1"/>
          </p:cNvSpPr>
          <p:nvPr>
            <p:ph type="dt" idx="1"/>
          </p:nvPr>
        </p:nvSpPr>
        <p:spPr>
          <a:xfrm>
            <a:off x="5027613" y="0"/>
            <a:ext cx="1828800" cy="212377"/>
          </a:xfrm>
          <a:prstGeom prst="rect">
            <a:avLst/>
          </a:prstGeom>
        </p:spPr>
        <p:txBody>
          <a:bodyPr vert="horz" lIns="91440" tIns="45720" rIns="91440" bIns="45720" rtlCol="0"/>
          <a:lstStyle>
            <a:lvl1pPr algn="r">
              <a:defRPr sz="800">
                <a:solidFill>
                  <a:schemeClr val="tx2"/>
                </a:solidFill>
                <a:latin typeface="+mn-lt"/>
              </a:defRPr>
            </a:lvl1pPr>
          </a:lstStyle>
          <a:p>
            <a:fld id="{1DE7078C-3525-4C9B-BF62-C9FD13B9A875}" type="datetimeFigureOut">
              <a:rPr lang="en-US" smtClean="0"/>
              <a:pPr/>
              <a:t>11/14/24</a:t>
            </a:fld>
            <a:endParaRPr lang="en-US" dirty="0"/>
          </a:p>
        </p:txBody>
      </p:sp>
      <p:sp>
        <p:nvSpPr>
          <p:cNvPr id="4" name="Slide Image Placeholder 3"/>
          <p:cNvSpPr>
            <a:spLocks noGrp="1" noRot="1" noChangeAspect="1"/>
          </p:cNvSpPr>
          <p:nvPr>
            <p:ph type="sldImg" idx="2"/>
          </p:nvPr>
        </p:nvSpPr>
        <p:spPr>
          <a:xfrm>
            <a:off x="50205" y="274505"/>
            <a:ext cx="4734172" cy="266297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0206" y="2999605"/>
            <a:ext cx="6751750" cy="586989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923817"/>
            <a:ext cx="6217919" cy="212377"/>
          </a:xfrm>
          <a:prstGeom prst="rect">
            <a:avLst/>
          </a:prstGeom>
        </p:spPr>
        <p:txBody>
          <a:bodyPr vert="horz" lIns="91440" tIns="45720" rIns="91440" bIns="45720" rtlCol="0" anchor="b"/>
          <a:lstStyle>
            <a:lvl1pPr algn="l">
              <a:defRPr sz="800">
                <a:solidFill>
                  <a:schemeClr val="tx2"/>
                </a:solidFill>
                <a:latin typeface="+mn-lt"/>
              </a:defRPr>
            </a:lvl1pPr>
          </a:lstStyle>
          <a:p>
            <a:endParaRPr lang="en-US" dirty="0">
              <a:solidFill>
                <a:schemeClr val="tx2"/>
              </a:solidFill>
            </a:endParaRPr>
          </a:p>
        </p:txBody>
      </p:sp>
      <p:sp>
        <p:nvSpPr>
          <p:cNvPr id="7" name="Slide Number Placeholder 6"/>
          <p:cNvSpPr>
            <a:spLocks noGrp="1"/>
          </p:cNvSpPr>
          <p:nvPr>
            <p:ph type="sldNum" sz="quarter" idx="5"/>
          </p:nvPr>
        </p:nvSpPr>
        <p:spPr>
          <a:xfrm>
            <a:off x="6399213" y="8917749"/>
            <a:ext cx="457200" cy="218445"/>
          </a:xfrm>
          <a:prstGeom prst="rect">
            <a:avLst/>
          </a:prstGeom>
        </p:spPr>
        <p:txBody>
          <a:bodyPr vert="horz" lIns="91440" tIns="45720" rIns="91440" bIns="45720" rtlCol="0" anchor="b"/>
          <a:lstStyle>
            <a:lvl1pPr algn="r">
              <a:defRPr sz="800">
                <a:solidFill>
                  <a:schemeClr val="tx2"/>
                </a:solidFill>
                <a:latin typeface="+mn-lt"/>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Graphik" panose="020B0604020202020204" pitchFamily="34" charset="0"/>
      <a:buChar char="•"/>
      <a:defRPr sz="1100" kern="1200">
        <a:solidFill>
          <a:schemeClr val="tx1"/>
        </a:solidFill>
        <a:latin typeface="+mn-lt"/>
        <a:ea typeface="+mn-ea"/>
        <a:cs typeface="+mn-cs"/>
      </a:defRPr>
    </a:lvl1pPr>
    <a:lvl2pPr marL="230188" indent="-112713" algn="l">
      <a:buFont typeface="Graphik" panose="020B0604020202020204" pitchFamily="34" charset="0"/>
      <a:buChar char="•"/>
      <a:defRPr sz="1000">
        <a:latin typeface="+mn-lt"/>
      </a:defRPr>
    </a:lvl2pPr>
    <a:lvl3pPr marL="342900" indent="-112713" algn="l">
      <a:buFont typeface="Graphik" panose="020B0604020202020204" pitchFamily="34" charset="0"/>
      <a:buChar char="•"/>
      <a:defRPr sz="900">
        <a:latin typeface="+mn-lt"/>
      </a:defRPr>
    </a:lvl3pPr>
    <a:lvl4pPr marL="460375" indent="-112713" algn="l">
      <a:buFont typeface="Graphik" panose="020B0604020202020204" pitchFamily="34" charset="0"/>
      <a:buChar char="•"/>
      <a:defRPr sz="800">
        <a:latin typeface="+mn-lt"/>
      </a:defRPr>
    </a:lvl4pPr>
    <a:lvl5pPr marL="571500" indent="-112713" algn="l">
      <a:buFont typeface="Graphik" panose="020B0604020202020204" pitchFamily="34" charset="0"/>
      <a:buChar char="•"/>
      <a:defRPr sz="800">
        <a:latin typeface="+mn-lt"/>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a:t>
            </a:fld>
            <a:endParaRPr lang="en-US" dirty="0"/>
          </a:p>
        </p:txBody>
      </p:sp>
    </p:spTree>
    <p:extLst>
      <p:ext uri="{BB962C8B-B14F-4D97-AF65-F5344CB8AC3E}">
        <p14:creationId xmlns:p14="http://schemas.microsoft.com/office/powerpoint/2010/main" val="205356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User Activity Auditing feature enables us to monitor and track user actions within the database, essential for maintaining security and meeting compliance standards.</a:t>
            </a:r>
          </a:p>
          <a:p>
            <a:pPr marL="112713" indent="-112713">
              <a:buFont typeface="Wingdings" pitchFamily="2" charset="2"/>
              <a:buChar char="§"/>
            </a:pPr>
            <a:endParaRPr lang="en-GB" dirty="0"/>
          </a:p>
          <a:p>
            <a:pPr marL="0" indent="0">
              <a:buFont typeface="Wingdings" pitchFamily="2" charset="2"/>
              <a:buNone/>
            </a:pPr>
            <a:r>
              <a:rPr lang="en-GB" b="1" dirty="0"/>
              <a:t>Key Functions:</a:t>
            </a:r>
          </a:p>
          <a:p>
            <a:pPr marL="112713" indent="-112713">
              <a:buFont typeface="Wingdings" pitchFamily="2" charset="2"/>
              <a:buChar char="§"/>
            </a:pPr>
            <a:endParaRPr lang="en-GB" dirty="0"/>
          </a:p>
          <a:p>
            <a:pPr marL="112713" indent="-112713">
              <a:buFont typeface="Wingdings" pitchFamily="2" charset="2"/>
              <a:buChar char="§"/>
            </a:pPr>
            <a:r>
              <a:rPr lang="en-GB" b="1" dirty="0"/>
              <a:t>Audit and Compliance Policies:</a:t>
            </a:r>
            <a:r>
              <a:rPr lang="en-GB" dirty="0"/>
              <a:t> With this feature, we can define audit policies that specify which actions to track, such as access to sensitive data or high-risk operations. Compliance policies and alert settings can also be configured to notify us of specific events.</a:t>
            </a:r>
          </a:p>
          <a:p>
            <a:pPr marL="112713" indent="-112713">
              <a:buFont typeface="Wingdings" pitchFamily="2" charset="2"/>
              <a:buChar char="§"/>
            </a:pPr>
            <a:r>
              <a:rPr lang="en-GB" b="1" dirty="0"/>
              <a:t>Data Collection:</a:t>
            </a:r>
            <a:r>
              <a:rPr lang="en-GB" dirty="0"/>
              <a:t> Data Safe collects audit data directly from the databases, capturing records of user actions and sensitive operations. This data provides a comprehensive view of database activity.</a:t>
            </a:r>
          </a:p>
          <a:p>
            <a:pPr marL="112713" indent="-112713">
              <a:buFont typeface="Wingdings" pitchFamily="2" charset="2"/>
              <a:buChar char="§"/>
            </a:pPr>
            <a:r>
              <a:rPr lang="en-GB" b="1" dirty="0"/>
              <a:t>Audit Reports:</a:t>
            </a:r>
          </a:p>
          <a:p>
            <a:pPr marL="230188" lvl="1" indent="-112713">
              <a:buFont typeface="Wingdings" pitchFamily="2" charset="2"/>
              <a:buChar char="§"/>
            </a:pPr>
            <a:r>
              <a:rPr lang="en-GB" b="1" dirty="0"/>
              <a:t>Interactive Reports </a:t>
            </a:r>
            <a:r>
              <a:rPr lang="en-GB" dirty="0"/>
              <a:t>allow us to perform detailed forensic analysis, enabling quick investigation of unusual activity.</a:t>
            </a:r>
          </a:p>
          <a:p>
            <a:pPr marL="230188" lvl="1" indent="-112713">
              <a:buFont typeface="Wingdings" pitchFamily="2" charset="2"/>
              <a:buChar char="§"/>
            </a:pPr>
            <a:r>
              <a:rPr lang="en-GB" b="1" dirty="0"/>
              <a:t>Summary &amp; Detailed Reports </a:t>
            </a:r>
            <a:r>
              <a:rPr lang="en-GB" dirty="0"/>
              <a:t>offer flexible options for reporting based on the level of detail required, making it easier to monitor trends or focus on specific incidents.</a:t>
            </a:r>
          </a:p>
          <a:p>
            <a:pPr marL="230188" lvl="1" indent="-112713">
              <a:buFont typeface="Wingdings" pitchFamily="2" charset="2"/>
              <a:buChar char="§"/>
            </a:pPr>
            <a:r>
              <a:rPr lang="en-GB" b="1" dirty="0"/>
              <a:t>PDF Compliance Reports </a:t>
            </a:r>
            <a:r>
              <a:rPr lang="en-GB" dirty="0"/>
              <a:t>are preformatted, making it simple to meet regulatory requirements by generating professional reports that can be shared with auditors or management.</a:t>
            </a:r>
          </a:p>
          <a:p>
            <a:pPr marL="112713" indent="-112713">
              <a:buFont typeface="Wingdings" pitchFamily="2" charset="2"/>
              <a:buChar char="§"/>
            </a:pPr>
            <a:endParaRPr lang="en-GB" dirty="0"/>
          </a:p>
          <a:p>
            <a:pPr marL="0" indent="0">
              <a:buFont typeface="Wingdings" pitchFamily="2" charset="2"/>
              <a:buNone/>
            </a:pPr>
            <a:r>
              <a:rPr lang="en-GB" dirty="0"/>
              <a:t>This robust auditing system streamlines user activity tracking, helping us enforce policies, identify potential security incidents, and ensure compliance with ease.</a:t>
            </a:r>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1753100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The Audit Insights Dashboard in Oracle Data Safe provides a deeper view into audit data, allowing us to fine-tune and optimize audit policies effectively.</a:t>
            </a:r>
          </a:p>
          <a:p>
            <a:pPr marL="112713" indent="-112713">
              <a:buFont typeface="Wingdings" pitchFamily="2" charset="2"/>
              <a:buChar char="§"/>
            </a:pPr>
            <a:endParaRPr lang="en-GB" dirty="0"/>
          </a:p>
          <a:p>
            <a:pPr marL="0" indent="0">
              <a:buFont typeface="Wingdings" pitchFamily="2" charset="2"/>
              <a:buNone/>
            </a:pPr>
            <a:r>
              <a:rPr lang="en-GB" b="1" dirty="0"/>
              <a:t>Key Insights:</a:t>
            </a:r>
          </a:p>
          <a:p>
            <a:pPr marL="112713" indent="-112713">
              <a:buFont typeface="Wingdings" pitchFamily="2" charset="2"/>
              <a:buChar char="§"/>
            </a:pPr>
            <a:endParaRPr lang="en-GB" dirty="0"/>
          </a:p>
          <a:p>
            <a:pPr marL="112713" indent="-112713">
              <a:buFont typeface="Wingdings" pitchFamily="2" charset="2"/>
              <a:buChar char="§"/>
            </a:pPr>
            <a:r>
              <a:rPr lang="en-GB" b="1" dirty="0"/>
              <a:t>High-Volume Policies: </a:t>
            </a:r>
            <a:r>
              <a:rPr lang="en-GB" dirty="0"/>
              <a:t>The dashboard highlights which audit policies generate the largest volume of records. This helps us identify overly broad or high-activity policies that may need adjustment to reduce noise and focus on meaningful events.</a:t>
            </a:r>
          </a:p>
          <a:p>
            <a:pPr marL="112713" indent="-112713">
              <a:buFont typeface="Wingdings" pitchFamily="2" charset="2"/>
              <a:buChar char="§"/>
            </a:pPr>
            <a:r>
              <a:rPr lang="en-GB" b="1" dirty="0"/>
              <a:t>Top Targets: </a:t>
            </a:r>
            <a:r>
              <a:rPr lang="en-GB" dirty="0"/>
              <a:t>By showing which target databases are producing the most audit records, we can understand where the bulk of activity is occurring and prioritize resources or scrutiny accordingly.</a:t>
            </a:r>
          </a:p>
          <a:p>
            <a:pPr marL="112713" indent="-112713">
              <a:buFont typeface="Wingdings" pitchFamily="2" charset="2"/>
              <a:buChar char="§"/>
            </a:pPr>
            <a:r>
              <a:rPr lang="en-GB" b="1" dirty="0"/>
              <a:t>Frequent Access Patterns: </a:t>
            </a:r>
            <a:r>
              <a:rPr lang="en-GB" dirty="0"/>
              <a:t>The dashboard also reveals the most-accessed objects and schemas, helping us detect patterns, spot unusual access trends, and adjust policies to better protect sensitive data.</a:t>
            </a:r>
          </a:p>
          <a:p>
            <a:pPr marL="112713" indent="-112713">
              <a:buFont typeface="Wingdings" pitchFamily="2" charset="2"/>
              <a:buChar char="§"/>
            </a:pPr>
            <a:endParaRPr lang="en-GB" dirty="0"/>
          </a:p>
          <a:p>
            <a:pPr marL="0" indent="0">
              <a:buFontTx/>
              <a:buNone/>
            </a:pPr>
            <a:r>
              <a:rPr lang="en-GB" dirty="0"/>
              <a:t>These insights allow us to optimize our auditing approach, ensuring it’s both effective in capturing relevant data and efficient in managing audit volumes.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dirty="0"/>
          </a:p>
        </p:txBody>
      </p:sp>
    </p:spTree>
    <p:extLst>
      <p:ext uri="{BB962C8B-B14F-4D97-AF65-F5344CB8AC3E}">
        <p14:creationId xmlns:p14="http://schemas.microsoft.com/office/powerpoint/2010/main" val="3274997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Audit Data Retention Management feature supports compliance with regulatory and corporate retention policies by offering flexible storage options for audit data.</a:t>
            </a:r>
          </a:p>
          <a:p>
            <a:pPr marL="112713" indent="-112713">
              <a:buFont typeface="Wingdings" pitchFamily="2" charset="2"/>
              <a:buChar char="§"/>
            </a:pPr>
            <a:endParaRPr lang="en-GB" b="1" dirty="0"/>
          </a:p>
          <a:p>
            <a:pPr marL="0" indent="0">
              <a:buFont typeface="Wingdings" pitchFamily="2" charset="2"/>
              <a:buNone/>
            </a:pPr>
            <a:r>
              <a:rPr lang="en-GB" b="1" dirty="0"/>
              <a:t>Key Details:</a:t>
            </a:r>
          </a:p>
          <a:p>
            <a:pPr marL="112713" indent="-112713">
              <a:buFont typeface="Wingdings" pitchFamily="2" charset="2"/>
              <a:buChar char="§"/>
            </a:pPr>
            <a:endParaRPr lang="en-GB" dirty="0"/>
          </a:p>
          <a:p>
            <a:pPr marL="112713" indent="-112713">
              <a:buFont typeface="Wingdings" pitchFamily="2" charset="2"/>
              <a:buChar char="§"/>
            </a:pPr>
            <a:r>
              <a:rPr lang="en-GB" b="1" dirty="0"/>
              <a:t>Retention Periods:</a:t>
            </a:r>
            <a:r>
              <a:rPr lang="en-GB" dirty="0"/>
              <a:t> Audit data can be retained for up to 7 years in total, with the first year available online for quick access, and up to an additional 6 years stored in an archive for long-term retention.</a:t>
            </a:r>
          </a:p>
          <a:p>
            <a:pPr marL="112713" indent="-112713">
              <a:buFont typeface="Wingdings" pitchFamily="2" charset="2"/>
              <a:buChar char="§"/>
            </a:pPr>
            <a:r>
              <a:rPr lang="en-GB" b="1" dirty="0"/>
              <a:t>Configurable Retention: </a:t>
            </a:r>
            <a:r>
              <a:rPr lang="en-GB" dirty="0"/>
              <a:t>You can configure these retention periods either globally for all databases or individually for specific targets, giving you control over how long each target's data is kept.</a:t>
            </a:r>
          </a:p>
          <a:p>
            <a:pPr marL="112713" indent="-112713">
              <a:buFont typeface="Wingdings" pitchFamily="2" charset="2"/>
              <a:buChar char="§"/>
            </a:pPr>
            <a:r>
              <a:rPr lang="en-GB" b="1" dirty="0"/>
              <a:t>Easy Access to Archived Data: </a:t>
            </a:r>
            <a:r>
              <a:rPr lang="en-GB" dirty="0"/>
              <a:t>Data Safe makes it simple to retrieve archived audit records when needed for compliance reviews or investigations.</a:t>
            </a:r>
          </a:p>
          <a:p>
            <a:pPr marL="112713" indent="-112713">
              <a:buFont typeface="Wingdings" pitchFamily="2" charset="2"/>
              <a:buChar char="§"/>
            </a:pPr>
            <a:r>
              <a:rPr lang="en-GB" b="1" dirty="0"/>
              <a:t>Fully Managed by Data Safe: </a:t>
            </a:r>
            <a:r>
              <a:rPr lang="en-GB" dirty="0"/>
              <a:t>This feature is fully managed within Data Safe, and archiving comes at no extra cost, making it a cost-effective solution for meeting retention requirements.</a:t>
            </a:r>
          </a:p>
          <a:p>
            <a:pPr marL="112713" indent="-112713">
              <a:buFont typeface="Wingdings" pitchFamily="2" charset="2"/>
              <a:buChar char="§"/>
            </a:pPr>
            <a:endParaRPr lang="en-GB" dirty="0"/>
          </a:p>
          <a:p>
            <a:pPr marL="0" indent="0">
              <a:buFont typeface="Wingdings" pitchFamily="2" charset="2"/>
              <a:buNone/>
            </a:pPr>
            <a:r>
              <a:rPr lang="en-GB" dirty="0"/>
              <a:t>This flexibility helps organizations meet data retention standards, ensuring audit data is available for as long as needed without the hassle of manual management or added expenses.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1888814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indent="-112713">
              <a:buFont typeface="Wingdings" pitchFamily="2" charset="2"/>
              <a:buChar char="§"/>
            </a:pPr>
            <a:r>
              <a:rPr lang="en-GB" dirty="0"/>
              <a:t>Data is often described as the new gold, a critical asset that drives decisions and fuels innovation. However, just like any precious asset, it must be safeguarded to retain its value.</a:t>
            </a:r>
          </a:p>
          <a:p>
            <a:pPr marL="112713" indent="-112713">
              <a:buFont typeface="Wingdings" pitchFamily="2" charset="2"/>
              <a:buChar char="§"/>
            </a:pPr>
            <a:r>
              <a:rPr lang="en-GB" dirty="0"/>
              <a:t>With cybercrime predicted to reach $8 trillion in damages this year, databases are high-value targets. Bad actors see them as treasure troves due to the wealth of sensitive information they hold.</a:t>
            </a:r>
          </a:p>
          <a:p>
            <a:pPr marL="112713" indent="-112713">
              <a:buFont typeface="Wingdings" pitchFamily="2" charset="2"/>
              <a:buChar char="§"/>
            </a:pPr>
            <a:r>
              <a:rPr lang="en-GB" dirty="0"/>
              <a:t>In addition to cyber threats, businesses are also facing more regulations around data protection. Laws like GDPR and others worldwide require organizations to prioritize data security or face significant penalties.</a:t>
            </a:r>
          </a:p>
          <a:p>
            <a:pPr marL="112713" indent="-112713">
              <a:buFont typeface="Wingdings" pitchFamily="2" charset="2"/>
              <a:buChar char="§"/>
            </a:pPr>
            <a:r>
              <a:rPr lang="en-GB" dirty="0"/>
              <a:t>This slide sets the foundation for our discussion: protecting data is not just about compliance but preserving the very asset that fuels our organizations.</a:t>
            </a:r>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dirty="0"/>
          </a:p>
        </p:txBody>
      </p:sp>
    </p:spTree>
    <p:extLst>
      <p:ext uri="{BB962C8B-B14F-4D97-AF65-F5344CB8AC3E}">
        <p14:creationId xmlns:p14="http://schemas.microsoft.com/office/powerpoint/2010/main" val="343579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r>
              <a:rPr lang="en-GB" sz="1200" b="1" dirty="0"/>
              <a:t>Introduction:</a:t>
            </a:r>
          </a:p>
          <a:p>
            <a:pPr marL="0" indent="0">
              <a:buNone/>
            </a:pPr>
            <a:endParaRPr lang="en-GB" sz="1200" b="1" dirty="0"/>
          </a:p>
          <a:p>
            <a:pPr marL="0" indent="0">
              <a:buNone/>
            </a:pPr>
            <a:r>
              <a:rPr lang="en-GB" dirty="0"/>
              <a:t>Oracle Data Safe goes beyond basic encryption and patching. While those are essential practices, they only cover part of what’s needed for comprehensive database security.</a:t>
            </a:r>
          </a:p>
          <a:p>
            <a:endParaRPr lang="en-GB" dirty="0"/>
          </a:p>
          <a:p>
            <a:pPr marL="0" indent="0">
              <a:buFont typeface="Wingdings" pitchFamily="2" charset="2"/>
              <a:buNone/>
            </a:pPr>
            <a:r>
              <a:rPr lang="en-GB" sz="1200" b="1" dirty="0"/>
              <a:t>Core Security Questions:</a:t>
            </a:r>
          </a:p>
          <a:p>
            <a:endParaRPr lang="en-GB" dirty="0"/>
          </a:p>
          <a:p>
            <a:pPr marL="228600" indent="-228600">
              <a:buFont typeface="+mj-lt"/>
              <a:buAutoNum type="arabicPeriod"/>
            </a:pPr>
            <a:r>
              <a:rPr lang="en-GB" b="1" dirty="0"/>
              <a:t>Database Configuration</a:t>
            </a:r>
            <a:r>
              <a:rPr lang="en-GB" dirty="0"/>
              <a:t>:</a:t>
            </a:r>
            <a:br>
              <a:rPr lang="en-GB" dirty="0"/>
            </a:br>
            <a:r>
              <a:rPr lang="en-GB" dirty="0"/>
              <a:t>First, Data Safe helps answer critical questions like: ‘Is my database configured securely?’ and ‘Has it drifted from its intended, approved setup?’ Such drift can lead to vulnerabilities, making regular configuration checks crucial.</a:t>
            </a:r>
          </a:p>
          <a:p>
            <a:pPr marL="228600" indent="-228600">
              <a:buFont typeface="+mj-lt"/>
              <a:buAutoNum type="arabicPeriod"/>
            </a:pPr>
            <a:endParaRPr lang="en-GB" dirty="0"/>
          </a:p>
          <a:p>
            <a:pPr marL="228600" indent="-228600">
              <a:buFont typeface="+mj-lt"/>
              <a:buAutoNum type="arabicPeriod"/>
            </a:pPr>
            <a:r>
              <a:rPr lang="en-GB" b="1" dirty="0"/>
              <a:t>User Risk and Activity:</a:t>
            </a:r>
            <a:br>
              <a:rPr lang="en-GB" b="1" dirty="0"/>
            </a:br>
            <a:r>
              <a:rPr lang="en-GB" dirty="0"/>
              <a:t>Second, it’s important to know ‘Who are my highest-risk users?’ and ‘What actions are they performing in the database?’ Data Safe helps identify and monitor these users, ensuring that we stay on top of potential internal threats.</a:t>
            </a:r>
          </a:p>
          <a:p>
            <a:pPr marL="228600" indent="-228600">
              <a:buFont typeface="+mj-lt"/>
              <a:buAutoNum type="arabicPeriod"/>
            </a:pPr>
            <a:endParaRPr lang="en-GB" dirty="0"/>
          </a:p>
          <a:p>
            <a:pPr marL="228600" indent="-228600">
              <a:buFont typeface="+mj-lt"/>
              <a:buAutoNum type="arabicPeriod"/>
            </a:pPr>
            <a:r>
              <a:rPr lang="en-GB" b="1" dirty="0"/>
              <a:t>Audit Management:</a:t>
            </a:r>
            <a:br>
              <a:rPr lang="en-GB" b="1" dirty="0"/>
            </a:br>
            <a:r>
              <a:rPr lang="en-GB" dirty="0"/>
              <a:t>Next, audit logs are critical, especially for compliance. Data Safe helps us decide ‘What should be audited?’ and ‘How do we securely manage the audit trail?’ This way, we can ensure we have a reliable record of database activity.</a:t>
            </a:r>
          </a:p>
          <a:p>
            <a:pPr marL="228600" indent="-228600">
              <a:buFont typeface="+mj-lt"/>
              <a:buAutoNum type="arabicPeriod"/>
            </a:pPr>
            <a:endParaRPr lang="en-GB" dirty="0"/>
          </a:p>
          <a:p>
            <a:pPr marL="228600" indent="-228600">
              <a:buFont typeface="+mj-lt"/>
              <a:buAutoNum type="arabicPeriod"/>
            </a:pPr>
            <a:r>
              <a:rPr lang="en-GB" b="1" dirty="0"/>
              <a:t>Sensitive Data Handling:</a:t>
            </a:r>
            <a:br>
              <a:rPr lang="en-GB" b="1" dirty="0"/>
            </a:br>
            <a:r>
              <a:rPr lang="en-GB" dirty="0"/>
              <a:t>Lastly, it’s essential to understand and control the sensitive data in our databases. Data Safe helps answer, ‘What sensitive data do I hold? How much is there, and can I reduce it?’ This enables us to manage and potentially minimize our data exposure.</a:t>
            </a:r>
          </a:p>
          <a:p>
            <a:endParaRPr lang="en-GB" dirty="0"/>
          </a:p>
          <a:p>
            <a:pPr marL="0" indent="0">
              <a:buNone/>
            </a:pPr>
            <a:r>
              <a:rPr lang="en-GB" sz="1200" b="1" dirty="0"/>
              <a:t>Purpose Summary:</a:t>
            </a:r>
          </a:p>
          <a:p>
            <a:pPr marL="0" indent="0">
              <a:buNone/>
            </a:pPr>
            <a:endParaRPr lang="en-GB" sz="1200" b="1" dirty="0"/>
          </a:p>
          <a:p>
            <a:pPr marL="0" indent="0">
              <a:buNone/>
            </a:pPr>
            <a:r>
              <a:rPr lang="en-GB" dirty="0"/>
              <a:t>Oracle Data Safe provides a proactive, centralized solution for these challenges, enabling us to monitor, secure, and manage database risk. With Data Safe, we address the questions encryption and patching alone cannot solve.</a:t>
            </a:r>
          </a:p>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338736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Tx/>
              <a:buNone/>
            </a:pPr>
            <a:r>
              <a:rPr lang="en-GB" b="1" dirty="0"/>
              <a:t>Unified Security Control </a:t>
            </a:r>
            <a:r>
              <a:rPr lang="en-GB" b="1" dirty="0" err="1"/>
              <a:t>Center</a:t>
            </a:r>
            <a:r>
              <a:rPr lang="en-GB" b="1" dirty="0"/>
              <a:t>:</a:t>
            </a:r>
            <a:br>
              <a:rPr lang="en-GB" dirty="0"/>
            </a:br>
            <a:r>
              <a:rPr lang="en-GB" dirty="0"/>
              <a:t>Oracle Data Safe serves as a single control </a:t>
            </a:r>
            <a:r>
              <a:rPr lang="en-GB" dirty="0" err="1"/>
              <a:t>center</a:t>
            </a:r>
            <a:r>
              <a:rPr lang="en-GB" dirty="0"/>
              <a:t> for managing database security across cloud and on-premises environments, making it easier to monitor and respond to security needs without juggling multiple tools.</a:t>
            </a:r>
          </a:p>
          <a:p>
            <a:pPr marL="0" indent="0">
              <a:buFontTx/>
              <a:buNone/>
            </a:pPr>
            <a:endParaRPr lang="en-GB" b="1" dirty="0"/>
          </a:p>
          <a:p>
            <a:pPr marL="0" indent="0">
              <a:buFontTx/>
              <a:buNone/>
            </a:pPr>
            <a:r>
              <a:rPr lang="en-GB" b="1" dirty="0"/>
              <a:t>Core Capabilities:</a:t>
            </a:r>
          </a:p>
          <a:p>
            <a:pPr marL="0" indent="0">
              <a:buFontTx/>
              <a:buNone/>
            </a:pPr>
            <a:endParaRPr lang="en-GB" dirty="0"/>
          </a:p>
          <a:p>
            <a:pPr marL="228600" indent="-228600">
              <a:buFont typeface="+mj-lt"/>
              <a:buAutoNum type="arabicPeriod"/>
            </a:pPr>
            <a:r>
              <a:rPr lang="en-GB" b="1" dirty="0"/>
              <a:t>Risk Dashboard: </a:t>
            </a:r>
            <a:r>
              <a:rPr lang="en-GB" dirty="0"/>
              <a:t>The dashboard gives a clear, visual summary of risks across configurations, sensitive data, and user activity, helping us prioritize and act on security gaps.</a:t>
            </a:r>
          </a:p>
          <a:p>
            <a:pPr marL="228600" indent="-228600">
              <a:buFont typeface="+mj-lt"/>
              <a:buAutoNum type="arabicPeriod"/>
            </a:pPr>
            <a:r>
              <a:rPr lang="en-GB" b="1" dirty="0"/>
              <a:t>User Monitoring: </a:t>
            </a:r>
            <a:r>
              <a:rPr lang="en-GB" dirty="0"/>
              <a:t>Data Safe’s monitoring capabilities track user activities, helping us detect and respond to potential insider threats.</a:t>
            </a:r>
          </a:p>
          <a:p>
            <a:pPr marL="228600" indent="-228600">
              <a:buFont typeface="+mj-lt"/>
              <a:buAutoNum type="arabicPeriod"/>
            </a:pPr>
            <a:r>
              <a:rPr lang="en-GB" b="1" dirty="0"/>
              <a:t>Data Masking: </a:t>
            </a:r>
            <a:r>
              <a:rPr lang="en-GB" dirty="0"/>
              <a:t>With masking, we can secure sensitive data in test and development environments, safeguarding it from unauthorized access.</a:t>
            </a:r>
          </a:p>
          <a:p>
            <a:pPr marL="228600" indent="-228600">
              <a:buFont typeface="+mj-lt"/>
              <a:buAutoNum type="arabicPeriod"/>
            </a:pPr>
            <a:r>
              <a:rPr lang="en-GB" b="1" dirty="0"/>
              <a:t>Future-Ready: </a:t>
            </a:r>
            <a:r>
              <a:rPr lang="en-GB" dirty="0"/>
              <a:t>As a continually evolving platform, Data Safe regularly introduces new features to stay ahead of emerging threats.</a:t>
            </a:r>
          </a:p>
          <a:p>
            <a:pPr marL="228600" indent="-228600">
              <a:buFont typeface="+mj-lt"/>
              <a:buAutoNum type="arabicPeriod"/>
            </a:pPr>
            <a:endParaRPr lang="en-GB" b="1" dirty="0"/>
          </a:p>
          <a:p>
            <a:pPr marL="0" indent="0">
              <a:buFont typeface="+mj-lt"/>
              <a:buNone/>
            </a:pPr>
            <a:r>
              <a:rPr lang="en-GB" b="1" dirty="0"/>
              <a:t>Key Benefits:</a:t>
            </a:r>
            <a:br>
              <a:rPr lang="en-GB" dirty="0"/>
            </a:br>
            <a:r>
              <a:rPr lang="en-GB" dirty="0"/>
              <a:t>Data Safe’s design allows users of all skill levels to secure their databases quickly and effectively, saving time and offering a layered </a:t>
            </a:r>
            <a:r>
              <a:rPr lang="en-GB" dirty="0" err="1"/>
              <a:t>defense</a:t>
            </a:r>
            <a:r>
              <a:rPr lang="en-GB" dirty="0"/>
              <a:t> strategy to protect Oracle databases from threats.</a:t>
            </a:r>
          </a:p>
          <a:p>
            <a:pPr marL="228600" indent="-228600">
              <a:buFont typeface="+mj-lt"/>
              <a:buAutoNum type="arabicPeriod"/>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248987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r>
              <a:rPr lang="en-GB" dirty="0"/>
              <a:t>This illustration shows Oracle Data Safe as a unified security shield for database environments, encompassing multiple key features that enhance security.</a:t>
            </a:r>
          </a:p>
          <a:p>
            <a:pPr marL="112713" indent="-112713">
              <a:buFont typeface="Wingdings" pitchFamily="2" charset="2"/>
              <a:buChar char="§"/>
            </a:pPr>
            <a:r>
              <a:rPr lang="en-GB" dirty="0"/>
              <a:t>Starting from the left, we see </a:t>
            </a:r>
            <a:r>
              <a:rPr lang="en-GB" b="1" dirty="0"/>
              <a:t>Security Assessment</a:t>
            </a:r>
            <a:r>
              <a:rPr lang="en-GB" dirty="0"/>
              <a:t>, which evaluates configurations for potential vulnerabilities.</a:t>
            </a:r>
          </a:p>
          <a:p>
            <a:pPr marL="112713" indent="-112713">
              <a:buFont typeface="Wingdings" pitchFamily="2" charset="2"/>
              <a:buChar char="§"/>
            </a:pPr>
            <a:r>
              <a:rPr lang="en-GB" b="1" dirty="0"/>
              <a:t>User Assessment </a:t>
            </a:r>
            <a:r>
              <a:rPr lang="en-GB" dirty="0"/>
              <a:t>provides insight into user roles and privileges, identifying high-risk users.</a:t>
            </a:r>
          </a:p>
          <a:p>
            <a:pPr marL="112713" indent="-112713">
              <a:buFont typeface="Wingdings" pitchFamily="2" charset="2"/>
              <a:buChar char="§"/>
            </a:pPr>
            <a:r>
              <a:rPr lang="en-GB" b="1" dirty="0"/>
              <a:t>Activity Auditing </a:t>
            </a:r>
            <a:r>
              <a:rPr lang="en-GB" dirty="0"/>
              <a:t>monitors user actions within the database to ensure compliance and detect suspicious </a:t>
            </a:r>
            <a:r>
              <a:rPr lang="en-GB" dirty="0" err="1"/>
              <a:t>behavior</a:t>
            </a:r>
            <a:r>
              <a:rPr lang="en-GB" dirty="0"/>
              <a:t>.</a:t>
            </a:r>
          </a:p>
          <a:p>
            <a:pPr marL="112713" indent="-112713">
              <a:buFont typeface="Wingdings" pitchFamily="2" charset="2"/>
              <a:buChar char="§"/>
            </a:pPr>
            <a:r>
              <a:rPr lang="en-GB" b="1" dirty="0"/>
              <a:t>SQL Firewall </a:t>
            </a:r>
            <a:r>
              <a:rPr lang="en-GB" dirty="0"/>
              <a:t>offers a layer of protection, controlling SQL statements to prevent unauthorized data access.</a:t>
            </a:r>
          </a:p>
          <a:p>
            <a:pPr marL="112713" indent="-112713">
              <a:buFont typeface="Wingdings" pitchFamily="2" charset="2"/>
              <a:buChar char="§"/>
            </a:pPr>
            <a:r>
              <a:rPr lang="en-GB" b="1" dirty="0"/>
              <a:t>Sensitive Data Discovery </a:t>
            </a:r>
            <a:r>
              <a:rPr lang="en-GB" dirty="0"/>
              <a:t>helps us locate and </a:t>
            </a:r>
            <a:r>
              <a:rPr lang="en-GB" dirty="0" err="1"/>
              <a:t>catalog</a:t>
            </a:r>
            <a:r>
              <a:rPr lang="en-GB" dirty="0"/>
              <a:t> sensitive data within the database.</a:t>
            </a:r>
          </a:p>
          <a:p>
            <a:pPr marL="112713" indent="-112713">
              <a:buFont typeface="Wingdings" pitchFamily="2" charset="2"/>
              <a:buChar char="§"/>
            </a:pPr>
            <a:r>
              <a:rPr lang="en-GB" dirty="0"/>
              <a:t>Finally, </a:t>
            </a:r>
            <a:r>
              <a:rPr lang="en-GB" b="1" dirty="0"/>
              <a:t>Data Masking </a:t>
            </a:r>
            <a:r>
              <a:rPr lang="en-GB" dirty="0"/>
              <a:t>secures sensitive data in non-production environments, such as testing and development.</a:t>
            </a:r>
          </a:p>
          <a:p>
            <a:pPr marL="0" indent="0">
              <a:buNone/>
            </a:pPr>
            <a:r>
              <a:rPr lang="en-GB" dirty="0"/>
              <a:t>Together, these features create a </a:t>
            </a:r>
            <a:r>
              <a:rPr lang="en-GB" dirty="0" err="1"/>
              <a:t>defense</a:t>
            </a:r>
            <a:r>
              <a:rPr lang="en-GB" dirty="0"/>
              <a:t>-in-depth strategy for database security, making it easier to manage and protect both cloud and on-premises databases.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dirty="0"/>
          </a:p>
        </p:txBody>
      </p:sp>
    </p:spTree>
    <p:extLst>
      <p:ext uri="{BB962C8B-B14F-4D97-AF65-F5344CB8AC3E}">
        <p14:creationId xmlns:p14="http://schemas.microsoft.com/office/powerpoint/2010/main" val="255122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The Oracle Data Safe dashboard provides an overview of key security indicators across all registered databases. This central hub offers instant visibility into security status, helping us prioritize areas that need attention.</a:t>
            </a:r>
          </a:p>
          <a:p>
            <a:pPr marL="112713" indent="-112713">
              <a:buFont typeface="Wingdings" pitchFamily="2" charset="2"/>
              <a:buChar char="§"/>
            </a:pPr>
            <a:endParaRPr lang="en-GB" dirty="0"/>
          </a:p>
          <a:p>
            <a:pPr marL="0" indent="0">
              <a:buFont typeface="Wingdings" pitchFamily="2" charset="2"/>
              <a:buNone/>
            </a:pPr>
            <a:r>
              <a:rPr lang="en-GB" b="1" dirty="0"/>
              <a:t>Key Sections:</a:t>
            </a:r>
          </a:p>
          <a:p>
            <a:pPr marL="112713" indent="-112713">
              <a:buFont typeface="Wingdings" pitchFamily="2" charset="2"/>
              <a:buChar char="§"/>
            </a:pPr>
            <a:endParaRPr lang="en-GB" dirty="0"/>
          </a:p>
          <a:p>
            <a:pPr marL="112713" indent="-112713">
              <a:buFont typeface="Wingdings" pitchFamily="2" charset="2"/>
              <a:buChar char="§"/>
            </a:pPr>
            <a:r>
              <a:rPr lang="en-GB" b="1" dirty="0"/>
              <a:t>Security Controls</a:t>
            </a:r>
            <a:r>
              <a:rPr lang="en-GB" dirty="0"/>
              <a:t>: Displays current security settings, including user authentication methods, authorization controls, audit configurations, and encryption status. This section quickly highlights areas lacking essential security controls, such as database vault or privilege analysis.</a:t>
            </a:r>
          </a:p>
          <a:p>
            <a:pPr marL="112713" indent="-112713">
              <a:buFont typeface="Wingdings" pitchFamily="2" charset="2"/>
              <a:buChar char="§"/>
            </a:pPr>
            <a:endParaRPr lang="en-GB" b="1" dirty="0"/>
          </a:p>
          <a:p>
            <a:pPr marL="112713" indent="-112713">
              <a:buFont typeface="Wingdings" pitchFamily="2" charset="2"/>
              <a:buChar char="§"/>
            </a:pPr>
            <a:r>
              <a:rPr lang="en-GB" b="1" dirty="0"/>
              <a:t>Feature Metrics</a:t>
            </a:r>
            <a:r>
              <a:rPr lang="en-GB" dirty="0"/>
              <a:t>: Summarizes assessments and activities, including:</a:t>
            </a:r>
          </a:p>
          <a:p>
            <a:pPr marL="230188" lvl="1" indent="-112713">
              <a:buFont typeface="Wingdings" pitchFamily="2" charset="2"/>
              <a:buChar char="§"/>
            </a:pPr>
            <a:r>
              <a:rPr lang="en-GB" b="1" dirty="0"/>
              <a:t>Security Assessment:</a:t>
            </a:r>
            <a:r>
              <a:rPr lang="en-GB" dirty="0"/>
              <a:t> Visual representation of risks by severity—critical, high, medium, and low.</a:t>
            </a:r>
          </a:p>
          <a:p>
            <a:pPr marL="230188" lvl="1" indent="-112713">
              <a:buFont typeface="Wingdings" pitchFamily="2" charset="2"/>
              <a:buChar char="§"/>
            </a:pPr>
            <a:r>
              <a:rPr lang="en-GB" b="1" dirty="0"/>
              <a:t>User Assessment:</a:t>
            </a:r>
            <a:r>
              <a:rPr lang="en-GB" dirty="0"/>
              <a:t> Details about users with elevated privileges or potential risks.</a:t>
            </a:r>
          </a:p>
          <a:p>
            <a:pPr marL="230188" lvl="1" indent="-112713">
              <a:buFont typeface="Wingdings" pitchFamily="2" charset="2"/>
              <a:buChar char="§"/>
            </a:pPr>
            <a:r>
              <a:rPr lang="en-GB" b="1" dirty="0"/>
              <a:t>Data Discovery</a:t>
            </a:r>
            <a:r>
              <a:rPr lang="en-GB" dirty="0"/>
              <a:t>: Shows any discovered sensitive data across databases, aiding compliance efforts.</a:t>
            </a:r>
          </a:p>
          <a:p>
            <a:pPr marL="230188" lvl="1" indent="-112713">
              <a:buFont typeface="Wingdings" pitchFamily="2" charset="2"/>
              <a:buChar char="§"/>
            </a:pPr>
            <a:r>
              <a:rPr lang="en-GB" b="1" dirty="0"/>
              <a:t>Activity and Alert Monitoring:</a:t>
            </a:r>
            <a:r>
              <a:rPr lang="en-GB" dirty="0"/>
              <a:t> Tracks recent user and admin activities, along with open alerts to help detect unusual </a:t>
            </a:r>
            <a:r>
              <a:rPr lang="en-GB" dirty="0" err="1"/>
              <a:t>behavior</a:t>
            </a:r>
            <a:r>
              <a:rPr lang="en-GB" dirty="0"/>
              <a:t> or potential threats.</a:t>
            </a:r>
          </a:p>
          <a:p>
            <a:pPr marL="0" indent="0">
              <a:buFont typeface="Wingdings" pitchFamily="2" charset="2"/>
              <a:buNone/>
            </a:pPr>
            <a:endParaRPr lang="en-GB" dirty="0"/>
          </a:p>
          <a:p>
            <a:pPr marL="0" indent="0">
              <a:buFont typeface="Wingdings" pitchFamily="2" charset="2"/>
              <a:buNone/>
            </a:pPr>
            <a:r>
              <a:rPr lang="en-GB" dirty="0"/>
              <a:t>This dashboard provides a high-level view of the security posture across both cloud and on-premises databases, serving as a launch point for more in-depth security assessments and actions. It streamlines the process, allowing users of all skill levels to manage and monitor database security efficiently.</a:t>
            </a:r>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280125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Tx/>
              <a:buNone/>
            </a:pPr>
            <a:r>
              <a:rPr lang="en-GB" dirty="0"/>
              <a:t>In Oracle Data Safe, the Database Security Assessment feature allows us to establish a security baseline for our database configuration. This baseline serves as a reference for evaluating future configurations.</a:t>
            </a:r>
          </a:p>
          <a:p>
            <a:pPr marL="0" indent="0">
              <a:buFontTx/>
              <a:buNone/>
            </a:pPr>
            <a:endParaRPr lang="en-GB" dirty="0"/>
          </a:p>
          <a:p>
            <a:pPr marL="0" indent="0">
              <a:buFontTx/>
              <a:buNone/>
            </a:pPr>
            <a:r>
              <a:rPr lang="en-GB" b="1" dirty="0"/>
              <a:t>How It Works:</a:t>
            </a:r>
          </a:p>
          <a:p>
            <a:pPr marL="0" indent="0">
              <a:buFontTx/>
              <a:buNone/>
            </a:pPr>
            <a:endParaRPr lang="en-GB" dirty="0"/>
          </a:p>
          <a:p>
            <a:pPr marL="112713" indent="-112713">
              <a:buFont typeface="Wingdings" pitchFamily="2" charset="2"/>
              <a:buChar char="§"/>
            </a:pPr>
            <a:r>
              <a:rPr lang="en-GB" dirty="0"/>
              <a:t>Once the baseline is set, all subsequent assessments are compared to this standard automatically.</a:t>
            </a:r>
          </a:p>
          <a:p>
            <a:pPr marL="112713" indent="-112713">
              <a:buFont typeface="Wingdings" pitchFamily="2" charset="2"/>
              <a:buChar char="§"/>
            </a:pPr>
            <a:r>
              <a:rPr lang="en-GB" dirty="0"/>
              <a:t>Any deviations or "drifts" from this baseline configuration will trigger a notification, highlighting areas where security standards may have been compromised.</a:t>
            </a:r>
          </a:p>
          <a:p>
            <a:pPr marL="0" indent="0">
              <a:buFontTx/>
              <a:buNone/>
            </a:pPr>
            <a:endParaRPr lang="en-GB" dirty="0"/>
          </a:p>
          <a:p>
            <a:pPr marL="0" indent="0">
              <a:buFontTx/>
              <a:buNone/>
            </a:pPr>
            <a:r>
              <a:rPr lang="en-GB" dirty="0"/>
              <a:t>This process allows us to proactively monitor and address configuration changes that could introduce vulnerabilities, ensuring our databases remain secure over time. The graphic illustrates this weekly assessment cycle, where consistent checks help identify and resolve security issues before they escalate.</a:t>
            </a:r>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73057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CBCF7-656D-4707-A2ED-E1F3F02D13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13428-0D41-295B-228A-4FC63C04A1C2}"/>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6FAA91DA-16B4-7CC3-F693-8DE2567FD523}"/>
              </a:ext>
            </a:extLst>
          </p:cNvPr>
          <p:cNvSpPr>
            <a:spLocks noGrp="1"/>
          </p:cNvSpPr>
          <p:nvPr>
            <p:ph type="body" idx="1"/>
          </p:nvPr>
        </p:nvSpPr>
        <p:spPr/>
        <p:txBody>
          <a:bodyPr/>
          <a:lstStyle/>
          <a:p>
            <a:pPr marL="0" indent="0">
              <a:buFontTx/>
              <a:buNone/>
            </a:pPr>
            <a:r>
              <a:rPr lang="en-GB" dirty="0"/>
              <a:t>The User Risk Assessment feature in Oracle Data Safe helps us identify and manage users who pose potential security risks due to their high-level privileges.</a:t>
            </a:r>
          </a:p>
          <a:p>
            <a:pPr marL="0" indent="0">
              <a:buFontTx/>
              <a:buNone/>
            </a:pPr>
            <a:endParaRPr lang="en-GB" dirty="0"/>
          </a:p>
          <a:p>
            <a:pPr marL="0" indent="0">
              <a:buFontTx/>
              <a:buNone/>
            </a:pPr>
            <a:r>
              <a:rPr lang="en-GB" b="1" dirty="0"/>
              <a:t>Key Functions:</a:t>
            </a:r>
          </a:p>
          <a:p>
            <a:pPr marL="112713" indent="-112713">
              <a:buFont typeface="Wingdings" pitchFamily="2" charset="2"/>
              <a:buChar char="§"/>
            </a:pPr>
            <a:endParaRPr lang="en-GB" dirty="0"/>
          </a:p>
          <a:p>
            <a:pPr marL="112713" indent="-112713">
              <a:buFont typeface="Wingdings" pitchFamily="2" charset="2"/>
              <a:buChar char="§"/>
            </a:pPr>
            <a:r>
              <a:rPr lang="en-GB" b="1" dirty="0"/>
              <a:t>Identify High-Risk Users: </a:t>
            </a:r>
            <a:r>
              <a:rPr lang="en-GB" dirty="0"/>
              <a:t>This feature allows us to identify users with elevated privileges, focusing on those with significant access to sensitive data or critical functions within the database.</a:t>
            </a:r>
          </a:p>
          <a:p>
            <a:pPr marL="112713" indent="-112713">
              <a:buFont typeface="Wingdings" pitchFamily="2" charset="2"/>
              <a:buChar char="§"/>
            </a:pPr>
            <a:r>
              <a:rPr lang="en-GB" b="1" dirty="0"/>
              <a:t>Review Roles and Privileges: </a:t>
            </a:r>
            <a:r>
              <a:rPr lang="en-GB" dirty="0"/>
              <a:t>By examining each user's roles, object privileges, and system-level access, we can verify that privileges align with the principle of least privilege, minimizing unnecessary access.</a:t>
            </a:r>
          </a:p>
          <a:p>
            <a:pPr marL="112713" indent="-112713">
              <a:buFont typeface="Wingdings" pitchFamily="2" charset="2"/>
              <a:buChar char="§"/>
            </a:pPr>
            <a:r>
              <a:rPr lang="en-GB" b="1" dirty="0"/>
              <a:t>Evaluate User Details: </a:t>
            </a:r>
            <a:r>
              <a:rPr lang="en-GB" dirty="0"/>
              <a:t>Additionally, Data Safe provides insights into user-specific details like the last login date, password change history, and recent activities. This helps us detect anomalies or inactive accounts that could pose security risks if compromised.</a:t>
            </a:r>
          </a:p>
          <a:p>
            <a:pPr marL="112713" indent="-112713">
              <a:buFont typeface="Wingdings" pitchFamily="2" charset="2"/>
              <a:buChar char="§"/>
            </a:pPr>
            <a:endParaRPr lang="en-GB" dirty="0"/>
          </a:p>
          <a:p>
            <a:pPr marL="0" indent="0">
              <a:buFontTx/>
              <a:buNone/>
            </a:pPr>
            <a:r>
              <a:rPr lang="en-GB" dirty="0"/>
              <a:t>This tool supports proactive user management, ensuring that high-risk users are appropriately monitored and that access is aligned with security policies.</a:t>
            </a:r>
          </a:p>
        </p:txBody>
      </p:sp>
      <p:sp>
        <p:nvSpPr>
          <p:cNvPr id="4" name="Slide Number Placeholder 3">
            <a:extLst>
              <a:ext uri="{FF2B5EF4-FFF2-40B4-BE49-F238E27FC236}">
                <a16:creationId xmlns:a16="http://schemas.microsoft.com/office/drawing/2014/main" id="{55013ABB-EDAE-6FED-1A66-3F1AD7D86E20}"/>
              </a:ext>
            </a:extLst>
          </p:cNvPr>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274630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 provides detailed insights into user profiles, allowing us to evaluate and enhance password-related security settings.</a:t>
            </a:r>
          </a:p>
          <a:p>
            <a:pPr marL="0" indent="0">
              <a:buFont typeface="Wingdings" pitchFamily="2" charset="2"/>
              <a:buNone/>
            </a:pPr>
            <a:endParaRPr lang="en-GB" dirty="0"/>
          </a:p>
          <a:p>
            <a:pPr marL="0" indent="0">
              <a:buFont typeface="Wingdings" pitchFamily="2" charset="2"/>
              <a:buNone/>
            </a:pPr>
            <a:r>
              <a:rPr lang="en-GB" b="1" dirty="0"/>
              <a:t>Key Features:</a:t>
            </a:r>
          </a:p>
          <a:p>
            <a:pPr marL="112713" indent="-112713">
              <a:buFont typeface="Wingdings" pitchFamily="2" charset="2"/>
              <a:buChar char="§"/>
            </a:pPr>
            <a:endParaRPr lang="en-GB" dirty="0"/>
          </a:p>
          <a:p>
            <a:pPr marL="112713" indent="-112713">
              <a:buFont typeface="Wingdings" pitchFamily="2" charset="2"/>
              <a:buChar char="§"/>
            </a:pPr>
            <a:r>
              <a:rPr lang="en-GB" b="1" dirty="0"/>
              <a:t>Review User Profiles: </a:t>
            </a:r>
            <a:r>
              <a:rPr lang="en-GB" dirty="0"/>
              <a:t>This feature allows us to inspect existing user profiles, focusing on parameters that influence security, such as password expiration, complexity requirements, and account lockout policies.</a:t>
            </a:r>
          </a:p>
          <a:p>
            <a:pPr marL="112713" indent="-112713">
              <a:buFont typeface="Wingdings" pitchFamily="2" charset="2"/>
              <a:buChar char="§"/>
            </a:pPr>
            <a:r>
              <a:rPr lang="en-GB" b="1" dirty="0"/>
              <a:t>Map Profiles to Users:</a:t>
            </a:r>
            <a:r>
              <a:rPr lang="en-GB" dirty="0"/>
              <a:t> By mapping profiles to individual users, we can ensure that each user’s access is governed by the appropriate security settings.</a:t>
            </a:r>
          </a:p>
          <a:p>
            <a:pPr marL="112713" indent="-112713">
              <a:buFont typeface="Wingdings" pitchFamily="2" charset="2"/>
              <a:buChar char="§"/>
            </a:pPr>
            <a:r>
              <a:rPr lang="en-GB" b="1" dirty="0"/>
              <a:t>Detect Weak Profiles:</a:t>
            </a:r>
            <a:r>
              <a:rPr lang="en-GB" dirty="0"/>
              <a:t> One of the most valuable aspects of this feature is the ability to identify profiles and users without password complexity or other essential security functions. This enables us to strengthen weak profiles and apply consistent security standards across all user accounts.</a:t>
            </a:r>
          </a:p>
          <a:p>
            <a:pPr marL="112713" indent="-112713">
              <a:buFont typeface="Wingdings" pitchFamily="2" charset="2"/>
              <a:buChar char="§"/>
            </a:pPr>
            <a:endParaRPr lang="en-GB" dirty="0"/>
          </a:p>
          <a:p>
            <a:pPr marL="0" indent="0">
              <a:buFont typeface="Wingdings" pitchFamily="2" charset="2"/>
              <a:buNone/>
            </a:pPr>
            <a:r>
              <a:rPr lang="en-GB" dirty="0"/>
              <a:t>This level of insight helps ensure that password policies are enforced consistently, reducing the risk of unauthorized access due to weak password policies.</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399637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guide id="2" pos="3840" userDrawn="1">
          <p15:clr>
            <a:srgbClr val="C35EA4"/>
          </p15:clr>
        </p15:guide>
        <p15:guide id="3" orient="horz" pos="3608"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43005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4019562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19641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88493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37294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9063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39083554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a:t>
            </a:r>
            <a:r>
              <a:rPr lang="en-GB" dirty="0" err="1"/>
              <a:t>Sectra</a:t>
            </a:r>
            <a:r>
              <a:rPr lang="en-GB" dirty="0"/>
              <a:t>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userDrawn="1">
          <p15:clr>
            <a:srgbClr val="C35EA4"/>
          </p15:clr>
        </p15:guide>
        <p15:guide id="2" pos="3840" userDrawn="1">
          <p15:clr>
            <a:srgbClr val="C35EA4"/>
          </p15:clr>
        </p15:guide>
        <p15:guide id="3" orient="horz" pos="2160"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dirty="0"/>
              <a:t>Place agenda summary here in GT Sectra Fine </a:t>
            </a:r>
            <a:r>
              <a:rPr lang="en-US" dirty="0" err="1"/>
              <a:t>Rg</a:t>
            </a:r>
            <a:r>
              <a:rPr lang="en-US" dirty="0"/>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750854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931"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3720" userDrawn="1">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7742098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21974827"/>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3708" userDrawn="1">
          <p15:clr>
            <a:srgbClr val="C35EA4"/>
          </p15:clr>
        </p15:guide>
        <p15:guide id="2" orient="horz" pos="932"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3698" userDrawn="1">
          <p15:clr>
            <a:srgbClr val="C35EA4"/>
          </p15:clr>
        </p15:guide>
        <p15:guide id="2" orient="horz" pos="932"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58018171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3115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5444526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4324501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29691506"/>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28554261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Long Headline-subtitle and 2 Code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0" y="1949194"/>
            <a:ext cx="11430000" cy="753366"/>
          </a:xfrm>
        </p:spPr>
        <p:txBody>
          <a:bodyPr/>
          <a:lstStyle/>
          <a:p>
            <a:pPr lvl="0"/>
            <a:r>
              <a:rPr lang="en-US" dirty="0"/>
              <a:t>Place text here</a:t>
            </a:r>
          </a:p>
          <a:p>
            <a:pPr lvl="1"/>
            <a:r>
              <a:rPr lang="en-US" dirty="0"/>
              <a:t>Second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
        <p:nvSpPr>
          <p:cNvPr id="6" name="Content Placeholder 7">
            <a:extLst>
              <a:ext uri="{FF2B5EF4-FFF2-40B4-BE49-F238E27FC236}">
                <a16:creationId xmlns:a16="http://schemas.microsoft.com/office/drawing/2014/main" id="{8BEB1BF3-EEE7-8D9D-25CC-FC78B72221AA}"/>
              </a:ext>
            </a:extLst>
          </p:cNvPr>
          <p:cNvSpPr>
            <a:spLocks noGrp="1"/>
          </p:cNvSpPr>
          <p:nvPr>
            <p:ph sz="quarter" idx="13" hasCustomPrompt="1"/>
          </p:nvPr>
        </p:nvSpPr>
        <p:spPr>
          <a:xfrm>
            <a:off x="381000" y="4152945"/>
            <a:ext cx="11430000" cy="753366"/>
          </a:xfrm>
        </p:spPr>
        <p:txBody>
          <a:bodyPr/>
          <a:lstStyle/>
          <a:p>
            <a:pPr lvl="0"/>
            <a:r>
              <a:rPr lang="en-US" dirty="0"/>
              <a:t>Place text here</a:t>
            </a:r>
          </a:p>
          <a:p>
            <a:pPr lvl="1"/>
            <a:r>
              <a:rPr lang="en-US" dirty="0"/>
              <a:t>Second level</a:t>
            </a:r>
          </a:p>
        </p:txBody>
      </p:sp>
      <p:sp>
        <p:nvSpPr>
          <p:cNvPr id="12" name="Content Placeholder 7">
            <a:extLst>
              <a:ext uri="{FF2B5EF4-FFF2-40B4-BE49-F238E27FC236}">
                <a16:creationId xmlns:a16="http://schemas.microsoft.com/office/drawing/2014/main" id="{DED8136E-F029-DB5C-83C1-7E5F1E6D8992}"/>
              </a:ext>
            </a:extLst>
          </p:cNvPr>
          <p:cNvSpPr>
            <a:spLocks noGrp="1"/>
          </p:cNvSpPr>
          <p:nvPr>
            <p:ph sz="quarter" idx="14" hasCustomPrompt="1"/>
          </p:nvPr>
        </p:nvSpPr>
        <p:spPr>
          <a:xfrm>
            <a:off x="381000" y="2769438"/>
            <a:ext cx="11430000" cy="1321981"/>
          </a:xfrm>
          <a:solidFill>
            <a:schemeClr val="bg1">
              <a:lumMod val="95000"/>
            </a:schemeClr>
          </a:solidFill>
          <a:ln>
            <a:solidFill>
              <a:schemeClr val="tx2"/>
            </a:solidFill>
          </a:ln>
        </p:spPr>
        <p:txBody>
          <a:bodyPr lIns="72000" tIns="36000" rIns="36000" bIns="36000"/>
          <a:lstStyle>
            <a:lvl1pPr marL="0" indent="0">
              <a:spcAft>
                <a:spcPts val="0"/>
              </a:spcAft>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
        <p:nvSpPr>
          <p:cNvPr id="13" name="Content Placeholder 7">
            <a:extLst>
              <a:ext uri="{FF2B5EF4-FFF2-40B4-BE49-F238E27FC236}">
                <a16:creationId xmlns:a16="http://schemas.microsoft.com/office/drawing/2014/main" id="{8439BD9C-C264-04B6-8009-73443EFDFA52}"/>
              </a:ext>
            </a:extLst>
          </p:cNvPr>
          <p:cNvSpPr>
            <a:spLocks noGrp="1"/>
          </p:cNvSpPr>
          <p:nvPr>
            <p:ph sz="quarter" idx="15" hasCustomPrompt="1"/>
          </p:nvPr>
        </p:nvSpPr>
        <p:spPr>
          <a:xfrm>
            <a:off x="381000" y="4962569"/>
            <a:ext cx="11430000" cy="1321981"/>
          </a:xfrm>
          <a:solidFill>
            <a:schemeClr val="bg1">
              <a:lumMod val="95000"/>
            </a:schemeClr>
          </a:solidFill>
          <a:ln>
            <a:solidFill>
              <a:schemeClr val="tx2"/>
            </a:solidFill>
          </a:ln>
        </p:spPr>
        <p:txBody>
          <a:bodyPr lIns="72000" tIns="36000" rIns="36000" bIns="36000"/>
          <a:lstStyle>
            <a:lvl1pPr marL="0" indent="0">
              <a:spcAft>
                <a:spcPts val="0"/>
              </a:spcAft>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Tree>
    <p:extLst>
      <p:ext uri="{BB962C8B-B14F-4D97-AF65-F5344CB8AC3E}">
        <p14:creationId xmlns:p14="http://schemas.microsoft.com/office/powerpoint/2010/main" val="415616224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Long Headline-subtitle and 1 Code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0999" y="1955037"/>
            <a:ext cx="11430000" cy="2947926"/>
          </a:xfrm>
        </p:spPr>
        <p:txBody>
          <a:bodyPr/>
          <a:lstStyle/>
          <a:p>
            <a:pPr lvl="0"/>
            <a:r>
              <a:rPr lang="en-US" dirty="0"/>
              <a:t>Place text here</a:t>
            </a:r>
          </a:p>
          <a:p>
            <a:pPr lvl="1"/>
            <a:r>
              <a:rPr lang="en-US" dirty="0"/>
              <a:t>Second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
        <p:nvSpPr>
          <p:cNvPr id="11" name="Content Placeholder 7">
            <a:extLst>
              <a:ext uri="{FF2B5EF4-FFF2-40B4-BE49-F238E27FC236}">
                <a16:creationId xmlns:a16="http://schemas.microsoft.com/office/drawing/2014/main" id="{8E9C4C32-3E52-6232-24FD-F6D8737A9207}"/>
              </a:ext>
            </a:extLst>
          </p:cNvPr>
          <p:cNvSpPr>
            <a:spLocks noGrp="1"/>
          </p:cNvSpPr>
          <p:nvPr>
            <p:ph sz="quarter" idx="15" hasCustomPrompt="1"/>
          </p:nvPr>
        </p:nvSpPr>
        <p:spPr>
          <a:xfrm>
            <a:off x="381000" y="4962569"/>
            <a:ext cx="11430000" cy="1321981"/>
          </a:xfrm>
          <a:solidFill>
            <a:schemeClr val="bg1">
              <a:lumMod val="95000"/>
            </a:schemeClr>
          </a:solidFill>
          <a:ln>
            <a:solidFill>
              <a:schemeClr val="tx2"/>
            </a:solidFill>
          </a:ln>
        </p:spPr>
        <p:txBody>
          <a:bodyPr lIns="72000" tIns="36000" rIns="36000" bIns="36000"/>
          <a:lstStyle>
            <a:lvl1pPr marL="0" indent="0">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Tree>
    <p:extLst>
      <p:ext uri="{BB962C8B-B14F-4D97-AF65-F5344CB8AC3E}">
        <p14:creationId xmlns:p14="http://schemas.microsoft.com/office/powerpoint/2010/main" val="727875400"/>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userDrawn="1">
          <p15:clr>
            <a:srgbClr val="C35EA4"/>
          </p15:clr>
        </p15:guide>
        <p15:guide id="2" pos="3840"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userDrawn="1">
          <p15:clr>
            <a:srgbClr val="C35EA4"/>
          </p15:clr>
        </p15:guide>
        <p15:guide id="2" pos="3840"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3" r:id="rId6"/>
    <p:sldLayoutId id="2147483730" r:id="rId7"/>
    <p:sldLayoutId id="2147483681" r:id="rId8"/>
    <p:sldLayoutId id="2147483732" r:id="rId9"/>
    <p:sldLayoutId id="2147483731" r:id="rId10"/>
    <p:sldLayoutId id="2147483750" r:id="rId11"/>
    <p:sldLayoutId id="2147483649" r:id="rId12"/>
    <p:sldLayoutId id="2147483759" r:id="rId13"/>
    <p:sldLayoutId id="2147483760" r:id="rId14"/>
    <p:sldLayoutId id="2147483746" r:id="rId15"/>
    <p:sldLayoutId id="2147483751" r:id="rId16"/>
    <p:sldLayoutId id="2147483752" r:id="rId17"/>
    <p:sldLayoutId id="2147483748" r:id="rId18"/>
    <p:sldLayoutId id="2147483651" r:id="rId19"/>
    <p:sldLayoutId id="2147483721" r:id="rId20"/>
    <p:sldLayoutId id="2147483739" r:id="rId21"/>
    <p:sldLayoutId id="2147483737" r:id="rId22"/>
    <p:sldLayoutId id="2147483742" r:id="rId23"/>
    <p:sldLayoutId id="2147483724" r:id="rId24"/>
    <p:sldLayoutId id="2147483723" r:id="rId25"/>
    <p:sldLayoutId id="2147483725" r:id="rId26"/>
    <p:sldLayoutId id="2147483755" r:id="rId27"/>
    <p:sldLayoutId id="2147483757" r:id="rId28"/>
    <p:sldLayoutId id="2147483673" r:id="rId29"/>
    <p:sldLayoutId id="2147483653" r:id="rId30"/>
    <p:sldLayoutId id="2147483722" r:id="rId31"/>
    <p:sldLayoutId id="2147483693" r:id="rId32"/>
    <p:sldLayoutId id="2147483701" r:id="rId33"/>
    <p:sldLayoutId id="2147483668" r:id="rId34"/>
    <p:sldLayoutId id="2147483707" r:id="rId35"/>
    <p:sldLayoutId id="2147483714" r:id="rId36"/>
    <p:sldLayoutId id="2147483657" r:id="rId37"/>
    <p:sldLayoutId id="2147483679" r:id="rId38"/>
    <p:sldLayoutId id="2147483661" r:id="rId39"/>
    <p:sldLayoutId id="2147483754" r:id="rId40"/>
    <p:sldLayoutId id="2147483678" r:id="rId41"/>
    <p:sldLayoutId id="2147483663" r:id="rId42"/>
    <p:sldLayoutId id="2147483667" r:id="rId43"/>
    <p:sldLayoutId id="2147483726" r:id="rId44"/>
    <p:sldLayoutId id="2147483688" r:id="rId45"/>
    <p:sldLayoutId id="2147483655" r:id="rId46"/>
    <p:sldLayoutId id="2147483745" r:id="rId47"/>
    <p:sldLayoutId id="2147483741" r:id="rId48"/>
    <p:sldLayoutId id="2147483761" r:id="rId49"/>
    <p:sldLayoutId id="2147483762" r:id="rId5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C35EA4"/>
          </p15:clr>
        </p15:guide>
        <p15:guide id="2" orient="horz" pos="3976" userDrawn="1">
          <p15:clr>
            <a:srgbClr val="C35EA4"/>
          </p15:clr>
        </p15:guide>
        <p15:guide id="3" pos="240" userDrawn="1">
          <p15:clr>
            <a:srgbClr val="C35EA4"/>
          </p15:clr>
        </p15:guide>
        <p15:guide id="4" pos="74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28.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B5035-7C72-43BF-A8DB-A7280ED54461}"/>
              </a:ext>
            </a:extLst>
          </p:cNvPr>
          <p:cNvSpPr>
            <a:spLocks noGrp="1"/>
          </p:cNvSpPr>
          <p:nvPr>
            <p:ph type="ctrTitle"/>
          </p:nvPr>
        </p:nvSpPr>
        <p:spPr bwMode="white">
          <a:xfrm>
            <a:off x="381000" y="1429154"/>
            <a:ext cx="7571197" cy="2255710"/>
          </a:xfrm>
        </p:spPr>
        <p:txBody>
          <a:bodyPr/>
          <a:lstStyle/>
          <a:p>
            <a:r>
              <a:rPr lang="en-US" dirty="0"/>
              <a:t>Oracle Cloud Infrastructure Security</a:t>
            </a:r>
          </a:p>
        </p:txBody>
      </p:sp>
      <p:sp>
        <p:nvSpPr>
          <p:cNvPr id="6" name="Subtitle 5">
            <a:extLst>
              <a:ext uri="{FF2B5EF4-FFF2-40B4-BE49-F238E27FC236}">
                <a16:creationId xmlns:a16="http://schemas.microsoft.com/office/drawing/2014/main" id="{61244AFF-6411-4B84-BA88-9244C012597F}"/>
              </a:ext>
            </a:extLst>
          </p:cNvPr>
          <p:cNvSpPr>
            <a:spLocks noGrp="1"/>
          </p:cNvSpPr>
          <p:nvPr>
            <p:ph type="body" sz="quarter" idx="13"/>
          </p:nvPr>
        </p:nvSpPr>
        <p:spPr bwMode="white"/>
        <p:txBody>
          <a:bodyPr/>
          <a:lstStyle/>
          <a:p>
            <a:r>
              <a:rPr lang="en-US" dirty="0"/>
              <a:t>The Practice Workshop</a:t>
            </a:r>
          </a:p>
        </p:txBody>
      </p:sp>
      <p:sp>
        <p:nvSpPr>
          <p:cNvPr id="5" name="Text Placeholder 4">
            <a:extLst>
              <a:ext uri="{FF2B5EF4-FFF2-40B4-BE49-F238E27FC236}">
                <a16:creationId xmlns:a16="http://schemas.microsoft.com/office/drawing/2014/main" id="{3519C304-423F-4288-926C-47BD259C6706}"/>
              </a:ext>
            </a:extLst>
          </p:cNvPr>
          <p:cNvSpPr>
            <a:spLocks noGrp="1"/>
          </p:cNvSpPr>
          <p:nvPr>
            <p:ph type="body" sz="quarter" idx="12"/>
          </p:nvPr>
        </p:nvSpPr>
        <p:spPr bwMode="white"/>
        <p:txBody>
          <a:bodyPr/>
          <a:lstStyle/>
          <a:p>
            <a:r>
              <a:rPr lang="de-CH" dirty="0"/>
              <a:t>Martin Berger</a:t>
            </a:r>
          </a:p>
          <a:p>
            <a:r>
              <a:rPr lang="de-CH" dirty="0"/>
              <a:t>Stefan Oehrli</a:t>
            </a:r>
            <a:endParaRPr lang="en-US" dirty="0"/>
          </a:p>
        </p:txBody>
      </p:sp>
    </p:spTree>
    <p:extLst>
      <p:ext uri="{BB962C8B-B14F-4D97-AF65-F5344CB8AC3E}">
        <p14:creationId xmlns:p14="http://schemas.microsoft.com/office/powerpoint/2010/main" val="217193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F1E9F-3902-9D10-8272-83EAF043DBC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A280CCF-E09C-88B8-94DC-F65418145409}"/>
              </a:ext>
            </a:extLst>
          </p:cNvPr>
          <p:cNvSpPr>
            <a:spLocks noGrp="1"/>
          </p:cNvSpPr>
          <p:nvPr>
            <p:ph type="title"/>
          </p:nvPr>
        </p:nvSpPr>
        <p:spPr/>
        <p:txBody>
          <a:bodyPr/>
          <a:lstStyle/>
          <a:p>
            <a:r>
              <a:rPr lang="en-GB" dirty="0"/>
              <a:t>User Risk Assessment</a:t>
            </a:r>
          </a:p>
        </p:txBody>
      </p:sp>
      <p:sp>
        <p:nvSpPr>
          <p:cNvPr id="5" name="Footer Placeholder 4">
            <a:extLst>
              <a:ext uri="{FF2B5EF4-FFF2-40B4-BE49-F238E27FC236}">
                <a16:creationId xmlns:a16="http://schemas.microsoft.com/office/drawing/2014/main" id="{E3B273A2-1B47-B92C-6573-DE8D087ABC3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85C2EC98-3897-4FAD-5065-2FE6E054FF5E}"/>
              </a:ext>
            </a:extLst>
          </p:cNvPr>
          <p:cNvSpPr>
            <a:spLocks noGrp="1"/>
          </p:cNvSpPr>
          <p:nvPr>
            <p:ph type="body" sz="quarter" idx="11"/>
          </p:nvPr>
        </p:nvSpPr>
        <p:spPr/>
        <p:txBody>
          <a:bodyPr/>
          <a:lstStyle/>
          <a:p>
            <a:r>
              <a:rPr lang="en-GB" dirty="0"/>
              <a:t>Reducing Risk Through Role and Privilege Management</a:t>
            </a:r>
            <a:endParaRPr lang="en-CH" dirty="0"/>
          </a:p>
        </p:txBody>
      </p:sp>
      <p:sp>
        <p:nvSpPr>
          <p:cNvPr id="6" name="Slide Number Placeholder 5">
            <a:extLst>
              <a:ext uri="{FF2B5EF4-FFF2-40B4-BE49-F238E27FC236}">
                <a16:creationId xmlns:a16="http://schemas.microsoft.com/office/drawing/2014/main" id="{2F44FBCF-69E2-1387-C962-2BFC5799DDEC}"/>
              </a:ext>
            </a:extLst>
          </p:cNvPr>
          <p:cNvSpPr>
            <a:spLocks noGrp="1"/>
          </p:cNvSpPr>
          <p:nvPr>
            <p:ph type="sldNum" sz="quarter" idx="20"/>
          </p:nvPr>
        </p:nvSpPr>
        <p:spPr/>
        <p:txBody>
          <a:bodyPr/>
          <a:lstStyle/>
          <a:p>
            <a:fld id="{1F90F471-3972-4120-B8B3-0237DE626C35}" type="slidenum">
              <a:rPr lang="en-US" smtClean="0"/>
              <a:pPr/>
              <a:t>10</a:t>
            </a:fld>
            <a:endParaRPr lang="en-US" dirty="0"/>
          </a:p>
        </p:txBody>
      </p:sp>
      <p:pic>
        <p:nvPicPr>
          <p:cNvPr id="14" name="Picture 13">
            <a:extLst>
              <a:ext uri="{FF2B5EF4-FFF2-40B4-BE49-F238E27FC236}">
                <a16:creationId xmlns:a16="http://schemas.microsoft.com/office/drawing/2014/main" id="{718C1588-7093-33D0-40CF-3406D83C922F}"/>
              </a:ext>
            </a:extLst>
          </p:cNvPr>
          <p:cNvPicPr>
            <a:picLocks noChangeAspect="1"/>
          </p:cNvPicPr>
          <p:nvPr/>
        </p:nvPicPr>
        <p:blipFill>
          <a:blip r:embed="rId3"/>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5CB31471-75FC-BCA1-CC63-E26386C1CF62}"/>
              </a:ext>
            </a:extLst>
          </p:cNvPr>
          <p:cNvSpPr>
            <a:spLocks noGrp="1"/>
          </p:cNvSpPr>
          <p:nvPr>
            <p:ph sz="half" idx="18"/>
          </p:nvPr>
        </p:nvSpPr>
        <p:spPr>
          <a:xfrm>
            <a:off x="5424408" y="1947672"/>
            <a:ext cx="6386592" cy="4361688"/>
          </a:xfrm>
        </p:spPr>
        <p:txBody>
          <a:bodyPr/>
          <a:lstStyle/>
          <a:p>
            <a:pPr marL="0" indent="0">
              <a:buNone/>
            </a:pPr>
            <a:r>
              <a:rPr lang="en-GB" b="1" dirty="0"/>
              <a:t>Identify High-Risk Users</a:t>
            </a:r>
            <a:r>
              <a:rPr lang="en-GB" dirty="0"/>
              <a:t> </a:t>
            </a:r>
          </a:p>
          <a:p>
            <a:pPr>
              <a:buFont typeface="Wingdings" pitchFamily="2" charset="2"/>
              <a:buChar char="§"/>
            </a:pPr>
            <a:r>
              <a:rPr lang="en-GB" dirty="0"/>
              <a:t>Pinpoint users with elevated privileges who may pose security risks.</a:t>
            </a:r>
          </a:p>
          <a:p>
            <a:pPr marL="0" indent="0">
              <a:buNone/>
            </a:pPr>
            <a:r>
              <a:rPr lang="en-GB" b="1" dirty="0"/>
              <a:t>Review Roles and Privileges</a:t>
            </a:r>
            <a:r>
              <a:rPr lang="en-GB" dirty="0"/>
              <a:t> </a:t>
            </a:r>
          </a:p>
          <a:p>
            <a:pPr>
              <a:buFont typeface="Wingdings" pitchFamily="2" charset="2"/>
              <a:buChar char="§"/>
            </a:pPr>
            <a:r>
              <a:rPr lang="en-GB" dirty="0" err="1"/>
              <a:t>Analyze</a:t>
            </a:r>
            <a:r>
              <a:rPr lang="en-GB" dirty="0"/>
              <a:t> assigned roles, object access, and system privileges.</a:t>
            </a:r>
          </a:p>
          <a:p>
            <a:pPr marL="0" indent="0">
              <a:buNone/>
            </a:pPr>
            <a:r>
              <a:rPr lang="en-GB" b="1" dirty="0"/>
              <a:t>Evaluate User Details</a:t>
            </a:r>
            <a:r>
              <a:rPr lang="en-GB" dirty="0"/>
              <a:t> </a:t>
            </a:r>
          </a:p>
          <a:p>
            <a:pPr>
              <a:buFont typeface="Wingdings" pitchFamily="2" charset="2"/>
              <a:buChar char="§"/>
            </a:pPr>
            <a:r>
              <a:rPr lang="en-GB" dirty="0"/>
              <a:t>Check user details like last login, password change history, and recent database activity.</a:t>
            </a:r>
          </a:p>
          <a:p>
            <a:pPr>
              <a:buFont typeface="Wingdings" pitchFamily="2" charset="2"/>
              <a:buChar char="§"/>
            </a:pPr>
            <a:endParaRPr lang="en-CH" dirty="0"/>
          </a:p>
          <a:p>
            <a:endParaRPr lang="en-CH" dirty="0"/>
          </a:p>
        </p:txBody>
      </p:sp>
      <p:pic>
        <p:nvPicPr>
          <p:cNvPr id="4" name="Content Placeholder 12" descr="A screenshot of a computer&#10;&#10;Description automatically generated">
            <a:extLst>
              <a:ext uri="{FF2B5EF4-FFF2-40B4-BE49-F238E27FC236}">
                <a16:creationId xmlns:a16="http://schemas.microsoft.com/office/drawing/2014/main" id="{5A7A930A-3ABA-22E4-6CAD-A968827D5B07}"/>
              </a:ext>
            </a:extLst>
          </p:cNvPr>
          <p:cNvPicPr>
            <a:picLocks noGrp="1" noChangeAspect="1"/>
          </p:cNvPicPr>
          <p:nvPr>
            <p:ph sz="half" idx="2"/>
          </p:nvPr>
        </p:nvPicPr>
        <p:blipFill>
          <a:blip r:embed="rId4"/>
          <a:stretch>
            <a:fillRect/>
          </a:stretch>
        </p:blipFill>
        <p:spPr>
          <a:xfrm>
            <a:off x="588295" y="1691286"/>
            <a:ext cx="4567933" cy="479694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241B4CF0-C5B1-F302-1F61-92A9DE5BB97A}"/>
              </a:ext>
            </a:extLst>
          </p:cNvPr>
          <p:cNvPicPr>
            <a:picLocks noChangeAspect="1"/>
          </p:cNvPicPr>
          <p:nvPr/>
        </p:nvPicPr>
        <p:blipFill>
          <a:blip r:embed="rId5"/>
          <a:stretch>
            <a:fillRect/>
          </a:stretch>
        </p:blipFill>
        <p:spPr>
          <a:xfrm>
            <a:off x="2872261" y="4999851"/>
            <a:ext cx="5839519" cy="168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21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02248-E741-E586-5AB7-037E38C7471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5B9BC64-BE4E-9A8E-EAF2-9B66424E90A4}"/>
              </a:ext>
            </a:extLst>
          </p:cNvPr>
          <p:cNvSpPr>
            <a:spLocks noGrp="1"/>
          </p:cNvSpPr>
          <p:nvPr>
            <p:ph type="title"/>
          </p:nvPr>
        </p:nvSpPr>
        <p:spPr/>
        <p:txBody>
          <a:bodyPr/>
          <a:lstStyle/>
          <a:p>
            <a:r>
              <a:rPr lang="en-GB" b="1" dirty="0"/>
              <a:t>User Risk Assessment</a:t>
            </a:r>
          </a:p>
        </p:txBody>
      </p:sp>
      <p:sp>
        <p:nvSpPr>
          <p:cNvPr id="8" name="Content Placeholder 7">
            <a:extLst>
              <a:ext uri="{FF2B5EF4-FFF2-40B4-BE49-F238E27FC236}">
                <a16:creationId xmlns:a16="http://schemas.microsoft.com/office/drawing/2014/main" id="{6A679B70-32CE-06DC-B770-7500CC45ECF8}"/>
              </a:ext>
            </a:extLst>
          </p:cNvPr>
          <p:cNvSpPr>
            <a:spLocks noGrp="1"/>
          </p:cNvSpPr>
          <p:nvPr>
            <p:ph sz="half" idx="2"/>
          </p:nvPr>
        </p:nvSpPr>
        <p:spPr/>
        <p:txBody>
          <a:bodyPr/>
          <a:lstStyle/>
          <a:p>
            <a:pPr marL="0" indent="0">
              <a:buNone/>
            </a:pPr>
            <a:r>
              <a:rPr lang="en-GB" b="1" dirty="0"/>
              <a:t>Periodic User Assessments</a:t>
            </a:r>
          </a:p>
          <a:p>
            <a:pPr>
              <a:buFont typeface="Wingdings" pitchFamily="2" charset="2"/>
              <a:buChar char="§"/>
            </a:pPr>
            <a:r>
              <a:rPr lang="en-GB" dirty="0"/>
              <a:t>Regularly evaluate user accounts and privileges.</a:t>
            </a:r>
          </a:p>
          <a:p>
            <a:pPr marL="0" indent="0">
              <a:buNone/>
            </a:pPr>
            <a:r>
              <a:rPr lang="en-GB" b="1" dirty="0"/>
              <a:t>Compare with Previous Results</a:t>
            </a:r>
            <a:endParaRPr lang="en-GB" dirty="0"/>
          </a:p>
          <a:p>
            <a:pPr>
              <a:buFont typeface="Wingdings" pitchFamily="2" charset="2"/>
              <a:buChar char="§"/>
            </a:pPr>
            <a:r>
              <a:rPr lang="en-GB" dirty="0"/>
              <a:t>Identify changes by comparing new assessments with prior ones.</a:t>
            </a:r>
          </a:p>
          <a:p>
            <a:pPr marL="0" indent="0">
              <a:buNone/>
            </a:pPr>
            <a:r>
              <a:rPr lang="en-GB" b="1" dirty="0"/>
              <a:t>Alerts for Changes</a:t>
            </a:r>
          </a:p>
          <a:p>
            <a:pPr>
              <a:buFont typeface="Wingdings" pitchFamily="2" charset="2"/>
              <a:buChar char="§"/>
            </a:pPr>
            <a:r>
              <a:rPr lang="en-GB" dirty="0"/>
              <a:t>Receive notifications for newly added users or modifications in user entitlements.</a:t>
            </a:r>
          </a:p>
          <a:p>
            <a:pPr>
              <a:buFont typeface="Wingdings" pitchFamily="2" charset="2"/>
              <a:buChar char="§"/>
            </a:pPr>
            <a:endParaRPr lang="en-CH" dirty="0"/>
          </a:p>
        </p:txBody>
      </p:sp>
      <p:pic>
        <p:nvPicPr>
          <p:cNvPr id="2" name="Content Placeholder 1">
            <a:extLst>
              <a:ext uri="{FF2B5EF4-FFF2-40B4-BE49-F238E27FC236}">
                <a16:creationId xmlns:a16="http://schemas.microsoft.com/office/drawing/2014/main" id="{7D55C4A4-D170-FC73-C5D8-82303C3AB021}"/>
              </a:ext>
            </a:extLst>
          </p:cNvPr>
          <p:cNvPicPr>
            <a:picLocks noGrp="1" noChangeAspect="1"/>
          </p:cNvPicPr>
          <p:nvPr>
            <p:ph sz="half" idx="18"/>
          </p:nvPr>
        </p:nvPicPr>
        <p:blipFill>
          <a:blip r:embed="rId2"/>
          <a:srcRect/>
          <a:stretch/>
        </p:blipFill>
        <p:spPr>
          <a:xfrm>
            <a:off x="4457889" y="4010933"/>
            <a:ext cx="7353110" cy="2298427"/>
          </a:xfrm>
          <a:prstGeom prst="rect">
            <a:avLst/>
          </a:prstGeom>
        </p:spPr>
      </p:pic>
      <p:sp>
        <p:nvSpPr>
          <p:cNvPr id="5" name="Footer Placeholder 4">
            <a:extLst>
              <a:ext uri="{FF2B5EF4-FFF2-40B4-BE49-F238E27FC236}">
                <a16:creationId xmlns:a16="http://schemas.microsoft.com/office/drawing/2014/main" id="{158A5B04-FF83-B40B-7D3B-64F59FDAB76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0D6CFA57-0941-1697-79BA-3057A31E0DCF}"/>
              </a:ext>
            </a:extLst>
          </p:cNvPr>
          <p:cNvSpPr>
            <a:spLocks noGrp="1"/>
          </p:cNvSpPr>
          <p:nvPr>
            <p:ph type="body" sz="quarter" idx="11"/>
          </p:nvPr>
        </p:nvSpPr>
        <p:spPr/>
        <p:txBody>
          <a:bodyPr/>
          <a:lstStyle/>
          <a:p>
            <a:r>
              <a:rPr lang="en-GB" dirty="0"/>
              <a:t>Detecting User and Entitlement Changes</a:t>
            </a:r>
            <a:endParaRPr lang="en-CH" dirty="0"/>
          </a:p>
        </p:txBody>
      </p:sp>
      <p:sp>
        <p:nvSpPr>
          <p:cNvPr id="6" name="Slide Number Placeholder 5">
            <a:extLst>
              <a:ext uri="{FF2B5EF4-FFF2-40B4-BE49-F238E27FC236}">
                <a16:creationId xmlns:a16="http://schemas.microsoft.com/office/drawing/2014/main" id="{966F3E76-CD7A-CE49-ED0B-F1D61691FC3E}"/>
              </a:ext>
            </a:extLst>
          </p:cNvPr>
          <p:cNvSpPr>
            <a:spLocks noGrp="1"/>
          </p:cNvSpPr>
          <p:nvPr>
            <p:ph type="sldNum" sz="quarter" idx="20"/>
          </p:nvPr>
        </p:nvSpPr>
        <p:spPr/>
        <p:txBody>
          <a:bodyPr/>
          <a:lstStyle/>
          <a:p>
            <a:fld id="{1F90F471-3972-4120-B8B3-0237DE626C35}" type="slidenum">
              <a:rPr lang="en-US" smtClean="0"/>
              <a:pPr/>
              <a:t>11</a:t>
            </a:fld>
            <a:endParaRPr lang="en-US" dirty="0"/>
          </a:p>
        </p:txBody>
      </p:sp>
      <p:pic>
        <p:nvPicPr>
          <p:cNvPr id="14" name="Picture 13">
            <a:extLst>
              <a:ext uri="{FF2B5EF4-FFF2-40B4-BE49-F238E27FC236}">
                <a16:creationId xmlns:a16="http://schemas.microsoft.com/office/drawing/2014/main" id="{F4256289-0DDE-6276-4ACA-F7A76C815C71}"/>
              </a:ext>
            </a:extLst>
          </p:cNvPr>
          <p:cNvPicPr>
            <a:picLocks noChangeAspect="1"/>
          </p:cNvPicPr>
          <p:nvPr/>
        </p:nvPicPr>
        <p:blipFill>
          <a:blip r:embed="rId3"/>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9331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6F605-E35A-1EDF-A2C1-F23327FA719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67DC2A7-49BD-900E-091C-D0BA02C0ACF4}"/>
              </a:ext>
            </a:extLst>
          </p:cNvPr>
          <p:cNvSpPr>
            <a:spLocks noGrp="1"/>
          </p:cNvSpPr>
          <p:nvPr>
            <p:ph type="title"/>
          </p:nvPr>
        </p:nvSpPr>
        <p:spPr/>
        <p:txBody>
          <a:bodyPr/>
          <a:lstStyle/>
          <a:p>
            <a:r>
              <a:rPr lang="en-GB" b="1" dirty="0"/>
              <a:t>User Profile Insight</a:t>
            </a:r>
          </a:p>
        </p:txBody>
      </p:sp>
      <p:pic>
        <p:nvPicPr>
          <p:cNvPr id="11" name="Content Placeholder 10" descr="A screenshot of a computer&#10;&#10;Description automatically generated">
            <a:extLst>
              <a:ext uri="{FF2B5EF4-FFF2-40B4-BE49-F238E27FC236}">
                <a16:creationId xmlns:a16="http://schemas.microsoft.com/office/drawing/2014/main" id="{9E0E07FF-8966-0848-7172-D603EF6354A5}"/>
              </a:ext>
            </a:extLst>
          </p:cNvPr>
          <p:cNvPicPr>
            <a:picLocks noGrp="1" noChangeAspect="1"/>
          </p:cNvPicPr>
          <p:nvPr>
            <p:ph sz="half" idx="2"/>
          </p:nvPr>
        </p:nvPicPr>
        <p:blipFill>
          <a:blip r:embed="rId3"/>
          <a:stretch>
            <a:fillRect/>
          </a:stretch>
        </p:blipFill>
        <p:spPr>
          <a:xfrm>
            <a:off x="381000" y="2083474"/>
            <a:ext cx="5524500" cy="408964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E03786C4-F623-5C7F-E10C-C5FE64B5A79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60C04E78-CD0F-0168-124F-07894C858827}"/>
              </a:ext>
            </a:extLst>
          </p:cNvPr>
          <p:cNvSpPr>
            <a:spLocks noGrp="1"/>
          </p:cNvSpPr>
          <p:nvPr>
            <p:ph type="body" sz="quarter" idx="11"/>
          </p:nvPr>
        </p:nvSpPr>
        <p:spPr/>
        <p:txBody>
          <a:bodyPr/>
          <a:lstStyle/>
          <a:p>
            <a:r>
              <a:rPr lang="en-GB" dirty="0"/>
              <a:t>Evaluating Password-Related Attributes in User Profiles</a:t>
            </a:r>
            <a:endParaRPr lang="en-CH" dirty="0"/>
          </a:p>
        </p:txBody>
      </p:sp>
      <p:sp>
        <p:nvSpPr>
          <p:cNvPr id="6" name="Slide Number Placeholder 5">
            <a:extLst>
              <a:ext uri="{FF2B5EF4-FFF2-40B4-BE49-F238E27FC236}">
                <a16:creationId xmlns:a16="http://schemas.microsoft.com/office/drawing/2014/main" id="{7D29B43B-1E68-716B-78A4-DBB95F079573}"/>
              </a:ext>
            </a:extLst>
          </p:cNvPr>
          <p:cNvSpPr>
            <a:spLocks noGrp="1"/>
          </p:cNvSpPr>
          <p:nvPr>
            <p:ph type="sldNum" sz="quarter" idx="20"/>
          </p:nvPr>
        </p:nvSpPr>
        <p:spPr/>
        <p:txBody>
          <a:bodyPr/>
          <a:lstStyle/>
          <a:p>
            <a:fld id="{1F90F471-3972-4120-B8B3-0237DE626C35}" type="slidenum">
              <a:rPr lang="en-US" smtClean="0"/>
              <a:pPr/>
              <a:t>12</a:t>
            </a:fld>
            <a:endParaRPr lang="en-US" dirty="0"/>
          </a:p>
        </p:txBody>
      </p:sp>
      <p:pic>
        <p:nvPicPr>
          <p:cNvPr id="14" name="Picture 13">
            <a:extLst>
              <a:ext uri="{FF2B5EF4-FFF2-40B4-BE49-F238E27FC236}">
                <a16:creationId xmlns:a16="http://schemas.microsoft.com/office/drawing/2014/main" id="{43BAFB0E-D2A7-72A6-8855-A742DCE963AB}"/>
              </a:ext>
            </a:extLst>
          </p:cNvPr>
          <p:cNvPicPr>
            <a:picLocks noChangeAspect="1"/>
          </p:cNvPicPr>
          <p:nvPr/>
        </p:nvPicPr>
        <p:blipFill>
          <a:blip r:embed="rId4"/>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
        <p:nvSpPr>
          <p:cNvPr id="4" name="Content Placeholder 3">
            <a:extLst>
              <a:ext uri="{FF2B5EF4-FFF2-40B4-BE49-F238E27FC236}">
                <a16:creationId xmlns:a16="http://schemas.microsoft.com/office/drawing/2014/main" id="{5835BE55-7C29-50F3-9F74-90D623C84750}"/>
              </a:ext>
            </a:extLst>
          </p:cNvPr>
          <p:cNvSpPr>
            <a:spLocks noGrp="1"/>
          </p:cNvSpPr>
          <p:nvPr>
            <p:ph sz="half" idx="18"/>
          </p:nvPr>
        </p:nvSpPr>
        <p:spPr>
          <a:xfrm>
            <a:off x="7218947" y="1947672"/>
            <a:ext cx="4592052" cy="4361688"/>
          </a:xfrm>
        </p:spPr>
        <p:txBody>
          <a:bodyPr/>
          <a:lstStyle/>
          <a:p>
            <a:pPr marL="0" indent="0">
              <a:buNone/>
            </a:pPr>
            <a:r>
              <a:rPr lang="en-GB" b="1" dirty="0"/>
              <a:t>Review User Profiles</a:t>
            </a:r>
          </a:p>
          <a:p>
            <a:pPr>
              <a:buFont typeface="Wingdings" pitchFamily="2" charset="2"/>
              <a:buChar char="§"/>
            </a:pPr>
            <a:r>
              <a:rPr lang="en-GB" dirty="0"/>
              <a:t>Examine existing profiles and their security parameters.</a:t>
            </a:r>
          </a:p>
          <a:p>
            <a:pPr marL="0" indent="0">
              <a:buNone/>
            </a:pPr>
            <a:r>
              <a:rPr lang="en-GB" b="1" dirty="0"/>
              <a:t>Map Profiles to Users</a:t>
            </a:r>
          </a:p>
          <a:p>
            <a:pPr>
              <a:buFont typeface="Wingdings" pitchFamily="2" charset="2"/>
              <a:buChar char="§"/>
            </a:pPr>
            <a:r>
              <a:rPr lang="en-GB" dirty="0"/>
              <a:t>Identify which users are assigned to specific profiles.</a:t>
            </a:r>
          </a:p>
          <a:p>
            <a:pPr marL="0" indent="0">
              <a:buNone/>
            </a:pPr>
            <a:r>
              <a:rPr lang="en-GB" b="1" dirty="0"/>
              <a:t>Detect Weak Profiles</a:t>
            </a:r>
          </a:p>
          <a:p>
            <a:pPr>
              <a:buFont typeface="Wingdings" pitchFamily="2" charset="2"/>
              <a:buChar char="§"/>
            </a:pPr>
            <a:r>
              <a:rPr lang="en-GB" dirty="0"/>
              <a:t>Easily spot profiles and users lacking password complexity or other security measures.</a:t>
            </a:r>
          </a:p>
          <a:p>
            <a:pPr>
              <a:buFont typeface="Wingdings" pitchFamily="2" charset="2"/>
              <a:buChar char="§"/>
            </a:pPr>
            <a:endParaRPr lang="en-CH" dirty="0"/>
          </a:p>
        </p:txBody>
      </p:sp>
      <p:pic>
        <p:nvPicPr>
          <p:cNvPr id="16" name="Picture 15">
            <a:extLst>
              <a:ext uri="{FF2B5EF4-FFF2-40B4-BE49-F238E27FC236}">
                <a16:creationId xmlns:a16="http://schemas.microsoft.com/office/drawing/2014/main" id="{F7FE721B-C844-3AA7-07E3-785A2E08E148}"/>
              </a:ext>
            </a:extLst>
          </p:cNvPr>
          <p:cNvPicPr>
            <a:picLocks noChangeAspect="1"/>
          </p:cNvPicPr>
          <p:nvPr/>
        </p:nvPicPr>
        <p:blipFill>
          <a:blip r:embed="rId5"/>
          <a:stretch>
            <a:fillRect/>
          </a:stretch>
        </p:blipFill>
        <p:spPr>
          <a:xfrm>
            <a:off x="956815" y="4015291"/>
            <a:ext cx="5839519" cy="2472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87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DFCA7-EA4B-CFDE-1ED4-0CBC74099CD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68E0901-BEC5-371D-7B7E-5DE2093B78B1}"/>
              </a:ext>
            </a:extLst>
          </p:cNvPr>
          <p:cNvSpPr>
            <a:spLocks noGrp="1"/>
          </p:cNvSpPr>
          <p:nvPr>
            <p:ph type="title"/>
          </p:nvPr>
        </p:nvSpPr>
        <p:spPr/>
        <p:txBody>
          <a:bodyPr/>
          <a:lstStyle/>
          <a:p>
            <a:r>
              <a:rPr lang="en-GB" dirty="0"/>
              <a:t>User Activity Auditing</a:t>
            </a:r>
            <a:endParaRPr lang="en-CH" dirty="0"/>
          </a:p>
        </p:txBody>
      </p:sp>
      <p:sp>
        <p:nvSpPr>
          <p:cNvPr id="8" name="Content Placeholder 7">
            <a:extLst>
              <a:ext uri="{FF2B5EF4-FFF2-40B4-BE49-F238E27FC236}">
                <a16:creationId xmlns:a16="http://schemas.microsoft.com/office/drawing/2014/main" id="{AC76E1D4-714B-797B-1B96-FD3DFA189795}"/>
              </a:ext>
            </a:extLst>
          </p:cNvPr>
          <p:cNvSpPr>
            <a:spLocks noGrp="1"/>
          </p:cNvSpPr>
          <p:nvPr>
            <p:ph sz="half" idx="2"/>
          </p:nvPr>
        </p:nvSpPr>
        <p:spPr/>
        <p:txBody>
          <a:bodyPr/>
          <a:lstStyle/>
          <a:p>
            <a:pPr marL="0" indent="0">
              <a:buNone/>
            </a:pPr>
            <a:r>
              <a:rPr lang="en-GB" b="1" dirty="0"/>
              <a:t>Audit and Compliance Policies</a:t>
            </a:r>
          </a:p>
          <a:p>
            <a:pPr>
              <a:buFont typeface="Wingdings" pitchFamily="2" charset="2"/>
              <a:buChar char="§"/>
            </a:pPr>
            <a:r>
              <a:rPr lang="en-GB" dirty="0"/>
              <a:t>Define policies for auditing, compliance, and alerts.</a:t>
            </a:r>
          </a:p>
          <a:p>
            <a:pPr marL="0" indent="0">
              <a:buNone/>
            </a:pPr>
            <a:r>
              <a:rPr lang="en-GB" b="1" dirty="0"/>
              <a:t>Data Collection</a:t>
            </a:r>
          </a:p>
          <a:p>
            <a:pPr>
              <a:buFont typeface="Wingdings" pitchFamily="2" charset="2"/>
              <a:buChar char="§"/>
            </a:pPr>
            <a:r>
              <a:rPr lang="en-GB" dirty="0"/>
              <a:t>Gather audit data from databases, focusing on sensitive operations.</a:t>
            </a:r>
          </a:p>
          <a:p>
            <a:pPr marL="0" indent="0">
              <a:buNone/>
            </a:pPr>
            <a:r>
              <a:rPr lang="en-GB" b="1" dirty="0"/>
              <a:t>Audit Reports:</a:t>
            </a:r>
          </a:p>
          <a:p>
            <a:pPr>
              <a:buFont typeface="Wingdings" pitchFamily="2" charset="2"/>
              <a:buChar char="§"/>
            </a:pPr>
            <a:r>
              <a:rPr lang="en-GB" b="1" dirty="0"/>
              <a:t>Interactive Reports – </a:t>
            </a:r>
            <a:r>
              <a:rPr lang="en-GB" dirty="0"/>
              <a:t>For in-depth forensic analysis.</a:t>
            </a:r>
          </a:p>
          <a:p>
            <a:pPr>
              <a:buFont typeface="Wingdings" pitchFamily="2" charset="2"/>
              <a:buChar char="§"/>
            </a:pPr>
            <a:r>
              <a:rPr lang="en-GB" b="1" dirty="0"/>
              <a:t>Summary &amp; Detailed Reports –</a:t>
            </a:r>
            <a:r>
              <a:rPr lang="en-GB" dirty="0"/>
              <a:t>Tailored insights for different auditing needs.</a:t>
            </a:r>
          </a:p>
          <a:p>
            <a:pPr>
              <a:buFont typeface="Wingdings" pitchFamily="2" charset="2"/>
              <a:buChar char="§"/>
            </a:pPr>
            <a:r>
              <a:rPr lang="en-GB" b="1" dirty="0"/>
              <a:t>PDF Compliance Reports – </a:t>
            </a:r>
            <a:r>
              <a:rPr lang="en-GB" dirty="0"/>
              <a:t>Ready-made reports for regulatory compliance.</a:t>
            </a: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83D22515-D555-2BF5-40C3-D9021E52BB22}"/>
              </a:ext>
            </a:extLst>
          </p:cNvPr>
          <p:cNvPicPr>
            <a:picLocks noGrp="1" noChangeAspect="1"/>
          </p:cNvPicPr>
          <p:nvPr>
            <p:ph sz="half" idx="18"/>
          </p:nvPr>
        </p:nvPicPr>
        <p:blipFill>
          <a:blip r:embed="rId3"/>
          <a:stretch>
            <a:fillRect/>
          </a:stretch>
        </p:blipFill>
        <p:spPr>
          <a:xfrm>
            <a:off x="5960246" y="1618488"/>
            <a:ext cx="5524500" cy="403672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1C6D970-28C7-9311-9290-247C8763F5F7}"/>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7D32C503-32E9-C41D-6DF6-D2CE3CED7C37}"/>
              </a:ext>
            </a:extLst>
          </p:cNvPr>
          <p:cNvSpPr>
            <a:spLocks noGrp="1"/>
          </p:cNvSpPr>
          <p:nvPr>
            <p:ph type="body" sz="quarter" idx="11"/>
          </p:nvPr>
        </p:nvSpPr>
        <p:spPr/>
        <p:txBody>
          <a:bodyPr/>
          <a:lstStyle/>
          <a:p>
            <a:r>
              <a:rPr lang="en-GB" dirty="0"/>
              <a:t>Track User Actions with Comprehensive Auditing and Reporting</a:t>
            </a:r>
            <a:endParaRPr lang="en-CH" dirty="0"/>
          </a:p>
        </p:txBody>
      </p:sp>
      <p:sp>
        <p:nvSpPr>
          <p:cNvPr id="6" name="Slide Number Placeholder 5">
            <a:extLst>
              <a:ext uri="{FF2B5EF4-FFF2-40B4-BE49-F238E27FC236}">
                <a16:creationId xmlns:a16="http://schemas.microsoft.com/office/drawing/2014/main" id="{036A6FDB-2823-18D6-B65B-B34AD55CA513}"/>
              </a:ext>
            </a:extLst>
          </p:cNvPr>
          <p:cNvSpPr>
            <a:spLocks noGrp="1"/>
          </p:cNvSpPr>
          <p:nvPr>
            <p:ph type="sldNum" sz="quarter" idx="20"/>
          </p:nvPr>
        </p:nvSpPr>
        <p:spPr/>
        <p:txBody>
          <a:bodyPr/>
          <a:lstStyle/>
          <a:p>
            <a:fld id="{1F90F471-3972-4120-B8B3-0237DE626C35}" type="slidenum">
              <a:rPr lang="en-US" smtClean="0"/>
              <a:pPr/>
              <a:t>13</a:t>
            </a:fld>
            <a:endParaRPr lang="en-US" dirty="0"/>
          </a:p>
        </p:txBody>
      </p:sp>
      <p:pic>
        <p:nvPicPr>
          <p:cNvPr id="14" name="Picture 13">
            <a:extLst>
              <a:ext uri="{FF2B5EF4-FFF2-40B4-BE49-F238E27FC236}">
                <a16:creationId xmlns:a16="http://schemas.microsoft.com/office/drawing/2014/main" id="{0904AB98-C08C-218D-DED4-FA4DB14F7AE3}"/>
              </a:ext>
            </a:extLst>
          </p:cNvPr>
          <p:cNvPicPr>
            <a:picLocks noChangeAspect="1"/>
          </p:cNvPicPr>
          <p:nvPr/>
        </p:nvPicPr>
        <p:blipFill>
          <a:blip r:embed="rId4"/>
          <a:srcRect/>
          <a:stretch/>
        </p:blipFill>
        <p:spPr>
          <a:xfrm>
            <a:off x="10681600" y="380999"/>
            <a:ext cx="1129399" cy="148150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5D72A33-13EE-3EC0-E21A-8D2330911060}"/>
              </a:ext>
            </a:extLst>
          </p:cNvPr>
          <p:cNvPicPr>
            <a:picLocks noChangeAspect="1"/>
          </p:cNvPicPr>
          <p:nvPr/>
        </p:nvPicPr>
        <p:blipFill>
          <a:blip r:embed="rId5"/>
          <a:stretch>
            <a:fillRect/>
          </a:stretch>
        </p:blipFill>
        <p:spPr>
          <a:xfrm>
            <a:off x="6774656" y="3913243"/>
            <a:ext cx="5195888" cy="2480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22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97635-58A7-61D1-C564-A56E1676AF8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2A8709B-930C-FB29-252F-EAE494EDBE1E}"/>
              </a:ext>
            </a:extLst>
          </p:cNvPr>
          <p:cNvSpPr>
            <a:spLocks noGrp="1"/>
          </p:cNvSpPr>
          <p:nvPr>
            <p:ph type="title"/>
          </p:nvPr>
        </p:nvSpPr>
        <p:spPr/>
        <p:txBody>
          <a:bodyPr/>
          <a:lstStyle/>
          <a:p>
            <a:r>
              <a:rPr lang="en-GB" dirty="0"/>
              <a:t>Audit Insights Dashboard</a:t>
            </a:r>
            <a:endParaRPr lang="en-CH" dirty="0"/>
          </a:p>
        </p:txBody>
      </p:sp>
      <p:sp>
        <p:nvSpPr>
          <p:cNvPr id="8" name="Content Placeholder 7">
            <a:extLst>
              <a:ext uri="{FF2B5EF4-FFF2-40B4-BE49-F238E27FC236}">
                <a16:creationId xmlns:a16="http://schemas.microsoft.com/office/drawing/2014/main" id="{5CCCA62E-56A6-8833-7F16-E1F794F20417}"/>
              </a:ext>
            </a:extLst>
          </p:cNvPr>
          <p:cNvSpPr>
            <a:spLocks noGrp="1"/>
          </p:cNvSpPr>
          <p:nvPr>
            <p:ph sz="half" idx="2"/>
          </p:nvPr>
        </p:nvSpPr>
        <p:spPr>
          <a:xfrm>
            <a:off x="380999" y="1947672"/>
            <a:ext cx="5340179" cy="4361688"/>
          </a:xfrm>
        </p:spPr>
        <p:txBody>
          <a:bodyPr/>
          <a:lstStyle/>
          <a:p>
            <a:pPr marL="0" indent="0">
              <a:buNone/>
            </a:pPr>
            <a:r>
              <a:rPr lang="en-GB" b="1" dirty="0"/>
              <a:t>Gain Deeper Insights</a:t>
            </a:r>
          </a:p>
          <a:p>
            <a:pPr>
              <a:buFont typeface="Wingdings" pitchFamily="2" charset="2"/>
              <a:buChar char="§"/>
            </a:pPr>
            <a:r>
              <a:rPr lang="en-GB" dirty="0" err="1"/>
              <a:t>Analyze</a:t>
            </a:r>
            <a:r>
              <a:rPr lang="en-GB" dirty="0"/>
              <a:t> audit data to optimize policies.</a:t>
            </a:r>
          </a:p>
          <a:p>
            <a:pPr marL="0" indent="0">
              <a:buNone/>
            </a:pPr>
            <a:r>
              <a:rPr lang="en-GB" b="1" dirty="0"/>
              <a:t>High-Volume Policies</a:t>
            </a:r>
          </a:p>
          <a:p>
            <a:pPr>
              <a:buFont typeface="Wingdings" pitchFamily="2" charset="2"/>
              <a:buChar char="§"/>
            </a:pPr>
            <a:r>
              <a:rPr lang="en-GB" dirty="0"/>
              <a:t>Identify which audit policies generate the most records.</a:t>
            </a:r>
          </a:p>
          <a:p>
            <a:pPr marL="0" indent="0">
              <a:buNone/>
            </a:pPr>
            <a:r>
              <a:rPr lang="en-GB" b="1" dirty="0"/>
              <a:t>Top Targets</a:t>
            </a:r>
          </a:p>
          <a:p>
            <a:pPr>
              <a:buFont typeface="Wingdings" pitchFamily="2" charset="2"/>
              <a:buChar char="§"/>
            </a:pPr>
            <a:r>
              <a:rPr lang="en-GB" dirty="0"/>
              <a:t>See which databases produce the highest audit volumes.</a:t>
            </a:r>
          </a:p>
          <a:p>
            <a:pPr marL="0" indent="0">
              <a:buNone/>
            </a:pPr>
            <a:r>
              <a:rPr lang="en-GB" b="1" dirty="0"/>
              <a:t>Frequent Access Patterns</a:t>
            </a:r>
          </a:p>
          <a:p>
            <a:pPr>
              <a:buFont typeface="Wingdings" pitchFamily="2" charset="2"/>
              <a:buChar char="§"/>
            </a:pPr>
            <a:r>
              <a:rPr lang="en-GB" dirty="0"/>
              <a:t>Discover the most-accessed objects and schemas.</a:t>
            </a:r>
          </a:p>
          <a:p>
            <a:pPr>
              <a:buFont typeface="Wingdings" pitchFamily="2" charset="2"/>
              <a:buChar char="§"/>
            </a:pPr>
            <a:endParaRPr lang="en-CH" dirty="0"/>
          </a:p>
        </p:txBody>
      </p:sp>
      <p:pic>
        <p:nvPicPr>
          <p:cNvPr id="3" name="Content Placeholder 2" descr="A screenshot of a graph&#10;&#10;Description automatically generated">
            <a:extLst>
              <a:ext uri="{FF2B5EF4-FFF2-40B4-BE49-F238E27FC236}">
                <a16:creationId xmlns:a16="http://schemas.microsoft.com/office/drawing/2014/main" id="{09DF0DCA-1A7D-1E48-FE52-7D8706760D17}"/>
              </a:ext>
            </a:extLst>
          </p:cNvPr>
          <p:cNvPicPr>
            <a:picLocks noGrp="1" noChangeAspect="1"/>
          </p:cNvPicPr>
          <p:nvPr>
            <p:ph sz="half" idx="18"/>
          </p:nvPr>
        </p:nvPicPr>
        <p:blipFill>
          <a:blip r:embed="rId3"/>
          <a:stretch>
            <a:fillRect/>
          </a:stretch>
        </p:blipFill>
        <p:spPr>
          <a:xfrm>
            <a:off x="5318477" y="1034827"/>
            <a:ext cx="6684645" cy="527453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B8A8FBE2-DA75-C972-96DC-14ED110F79BB}"/>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FFEE9C4D-4DEE-25F8-1A0B-928C6C76BE34}"/>
              </a:ext>
            </a:extLst>
          </p:cNvPr>
          <p:cNvSpPr>
            <a:spLocks noGrp="1"/>
          </p:cNvSpPr>
          <p:nvPr>
            <p:ph type="body" sz="quarter" idx="11"/>
          </p:nvPr>
        </p:nvSpPr>
        <p:spPr/>
        <p:txBody>
          <a:bodyPr/>
          <a:lstStyle/>
          <a:p>
            <a:r>
              <a:rPr lang="en-GB" dirty="0"/>
              <a:t>Fine-Tune Your Audit Policies</a:t>
            </a:r>
            <a:endParaRPr lang="en-CH" dirty="0"/>
          </a:p>
        </p:txBody>
      </p:sp>
      <p:sp>
        <p:nvSpPr>
          <p:cNvPr id="6" name="Slide Number Placeholder 5">
            <a:extLst>
              <a:ext uri="{FF2B5EF4-FFF2-40B4-BE49-F238E27FC236}">
                <a16:creationId xmlns:a16="http://schemas.microsoft.com/office/drawing/2014/main" id="{7F832B23-E3B9-81E9-3A53-F3E43BFCC552}"/>
              </a:ext>
            </a:extLst>
          </p:cNvPr>
          <p:cNvSpPr>
            <a:spLocks noGrp="1"/>
          </p:cNvSpPr>
          <p:nvPr>
            <p:ph type="sldNum" sz="quarter" idx="20"/>
          </p:nvPr>
        </p:nvSpPr>
        <p:spPr/>
        <p:txBody>
          <a:bodyPr/>
          <a:lstStyle/>
          <a:p>
            <a:fld id="{1F90F471-3972-4120-B8B3-0237DE626C35}" type="slidenum">
              <a:rPr lang="en-US" smtClean="0"/>
              <a:pPr/>
              <a:t>14</a:t>
            </a:fld>
            <a:endParaRPr lang="en-US" dirty="0"/>
          </a:p>
        </p:txBody>
      </p:sp>
      <p:pic>
        <p:nvPicPr>
          <p:cNvPr id="14" name="Picture 13">
            <a:extLst>
              <a:ext uri="{FF2B5EF4-FFF2-40B4-BE49-F238E27FC236}">
                <a16:creationId xmlns:a16="http://schemas.microsoft.com/office/drawing/2014/main" id="{65E23212-4DFB-B412-6DD9-CC8E8BE9F42D}"/>
              </a:ext>
            </a:extLst>
          </p:cNvPr>
          <p:cNvPicPr>
            <a:picLocks noChangeAspect="1"/>
          </p:cNvPicPr>
          <p:nvPr/>
        </p:nvPicPr>
        <p:blipFill>
          <a:blip r:embed="rId4"/>
          <a:srcRect/>
          <a:stretch/>
        </p:blipFill>
        <p:spPr>
          <a:xfrm>
            <a:off x="10681600" y="380999"/>
            <a:ext cx="1129399" cy="1481505"/>
          </a:xfrm>
          <a:prstGeom prst="rect">
            <a:avLst/>
          </a:prstGeom>
        </p:spPr>
      </p:pic>
    </p:spTree>
    <p:extLst>
      <p:ext uri="{BB962C8B-B14F-4D97-AF65-F5344CB8AC3E}">
        <p14:creationId xmlns:p14="http://schemas.microsoft.com/office/powerpoint/2010/main" val="378965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EEF44-E0FF-CD8F-3A86-B6290A101A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A4B1EB1-7AC4-FA24-327A-3672B73C7914}"/>
              </a:ext>
            </a:extLst>
          </p:cNvPr>
          <p:cNvSpPr>
            <a:spLocks noGrp="1"/>
          </p:cNvSpPr>
          <p:nvPr>
            <p:ph type="title"/>
          </p:nvPr>
        </p:nvSpPr>
        <p:spPr/>
        <p:txBody>
          <a:bodyPr/>
          <a:lstStyle/>
          <a:p>
            <a:r>
              <a:rPr lang="en-GB" dirty="0"/>
              <a:t>Audit Data Retention Management</a:t>
            </a:r>
            <a:endParaRPr lang="en-CH" dirty="0"/>
          </a:p>
        </p:txBody>
      </p:sp>
      <p:sp>
        <p:nvSpPr>
          <p:cNvPr id="8" name="Content Placeholder 7">
            <a:extLst>
              <a:ext uri="{FF2B5EF4-FFF2-40B4-BE49-F238E27FC236}">
                <a16:creationId xmlns:a16="http://schemas.microsoft.com/office/drawing/2014/main" id="{9D34789E-B132-9368-0223-43436F06BB70}"/>
              </a:ext>
            </a:extLst>
          </p:cNvPr>
          <p:cNvSpPr>
            <a:spLocks noGrp="1"/>
          </p:cNvSpPr>
          <p:nvPr>
            <p:ph sz="half" idx="2"/>
          </p:nvPr>
        </p:nvSpPr>
        <p:spPr>
          <a:xfrm>
            <a:off x="380999" y="1947672"/>
            <a:ext cx="6328720" cy="4361688"/>
          </a:xfrm>
        </p:spPr>
        <p:txBody>
          <a:bodyPr/>
          <a:lstStyle/>
          <a:p>
            <a:pPr marL="0" indent="0">
              <a:buNone/>
            </a:pPr>
            <a:r>
              <a:rPr lang="en-GB" b="1" dirty="0"/>
              <a:t>Retention Periods</a:t>
            </a:r>
          </a:p>
          <a:p>
            <a:pPr>
              <a:buFont typeface="Wingdings" pitchFamily="2" charset="2"/>
              <a:buChar char="§"/>
            </a:pPr>
            <a:r>
              <a:rPr lang="en-GB" dirty="0"/>
              <a:t>Store audit data for up to 7 years</a:t>
            </a:r>
          </a:p>
          <a:p>
            <a:pPr>
              <a:buFont typeface="Wingdings" pitchFamily="2" charset="2"/>
              <a:buChar char="§"/>
            </a:pPr>
            <a:r>
              <a:rPr lang="en-GB" b="1" dirty="0"/>
              <a:t>Online Retention </a:t>
            </a:r>
            <a:r>
              <a:rPr lang="en-GB" dirty="0"/>
              <a:t>– Up to 1 year</a:t>
            </a:r>
          </a:p>
          <a:p>
            <a:pPr>
              <a:buFont typeface="Wingdings" pitchFamily="2" charset="2"/>
              <a:buChar char="§"/>
            </a:pPr>
            <a:r>
              <a:rPr lang="en-GB" b="1" dirty="0"/>
              <a:t>Archive Retention </a:t>
            </a:r>
            <a:r>
              <a:rPr lang="en-GB" dirty="0"/>
              <a:t>– Up to an additional 6 years</a:t>
            </a:r>
          </a:p>
          <a:p>
            <a:pPr marL="0" indent="0">
              <a:buNone/>
            </a:pPr>
            <a:r>
              <a:rPr lang="en-GB" b="1" dirty="0"/>
              <a:t>Configurable Retention</a:t>
            </a:r>
          </a:p>
          <a:p>
            <a:pPr>
              <a:buFont typeface="Wingdings" pitchFamily="2" charset="2"/>
              <a:buChar char="§"/>
            </a:pPr>
            <a:r>
              <a:rPr lang="en-GB" dirty="0"/>
              <a:t>Set retention periods globally or for specific targets.</a:t>
            </a:r>
          </a:p>
          <a:p>
            <a:pPr marL="0" indent="0">
              <a:buNone/>
            </a:pPr>
            <a:r>
              <a:rPr lang="en-GB" b="1" dirty="0"/>
              <a:t>Easy Access to Archived Data</a:t>
            </a:r>
          </a:p>
          <a:p>
            <a:pPr>
              <a:buFont typeface="Wingdings" pitchFamily="2" charset="2"/>
              <a:buChar char="§"/>
            </a:pPr>
            <a:r>
              <a:rPr lang="en-GB" dirty="0"/>
              <a:t>Quickly retrieve audit records as needed.</a:t>
            </a:r>
          </a:p>
          <a:p>
            <a:pPr marL="0" indent="0">
              <a:buNone/>
            </a:pPr>
            <a:r>
              <a:rPr lang="en-GB" b="1" dirty="0"/>
              <a:t>Fully Managed by Data Safe</a:t>
            </a:r>
          </a:p>
          <a:p>
            <a:pPr>
              <a:buFont typeface="Wingdings" pitchFamily="2" charset="2"/>
              <a:buChar char="§"/>
            </a:pPr>
            <a:r>
              <a:rPr lang="en-GB" dirty="0"/>
              <a:t>No additional fees for archiving audit data….</a:t>
            </a:r>
            <a:br>
              <a:rPr lang="en-GB" dirty="0"/>
            </a:br>
            <a:r>
              <a:rPr lang="en-GB" dirty="0"/>
              <a:t>… as long as it is not too much data per month</a:t>
            </a:r>
          </a:p>
          <a:p>
            <a:pPr>
              <a:buFont typeface="Wingdings" pitchFamily="2" charset="2"/>
              <a:buChar char="§"/>
            </a:pPr>
            <a:endParaRPr lang="en-CH" dirty="0"/>
          </a:p>
        </p:txBody>
      </p:sp>
      <p:pic>
        <p:nvPicPr>
          <p:cNvPr id="2" name="Content Placeholder 1">
            <a:extLst>
              <a:ext uri="{FF2B5EF4-FFF2-40B4-BE49-F238E27FC236}">
                <a16:creationId xmlns:a16="http://schemas.microsoft.com/office/drawing/2014/main" id="{C19A8271-9477-4F17-F784-7D426CE7F54D}"/>
              </a:ext>
            </a:extLst>
          </p:cNvPr>
          <p:cNvPicPr>
            <a:picLocks noGrp="1" noChangeAspect="1"/>
          </p:cNvPicPr>
          <p:nvPr>
            <p:ph sz="half" idx="18"/>
          </p:nvPr>
        </p:nvPicPr>
        <p:blipFill>
          <a:blip r:embed="rId3"/>
          <a:srcRect/>
          <a:stretch/>
        </p:blipFill>
        <p:spPr>
          <a:xfrm>
            <a:off x="6504030" y="1947863"/>
            <a:ext cx="5089439" cy="4360862"/>
          </a:xfrm>
          <a:prstGeom prst="rect">
            <a:avLst/>
          </a:prstGeom>
        </p:spPr>
      </p:pic>
      <p:sp>
        <p:nvSpPr>
          <p:cNvPr id="5" name="Footer Placeholder 4">
            <a:extLst>
              <a:ext uri="{FF2B5EF4-FFF2-40B4-BE49-F238E27FC236}">
                <a16:creationId xmlns:a16="http://schemas.microsoft.com/office/drawing/2014/main" id="{1B504362-E615-394E-7F37-C10BDCF5203E}"/>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E9B89E7A-5AD5-1558-D7C4-3C2014897346}"/>
              </a:ext>
            </a:extLst>
          </p:cNvPr>
          <p:cNvSpPr>
            <a:spLocks noGrp="1"/>
          </p:cNvSpPr>
          <p:nvPr>
            <p:ph type="body" sz="quarter" idx="11"/>
          </p:nvPr>
        </p:nvSpPr>
        <p:spPr/>
        <p:txBody>
          <a:bodyPr/>
          <a:lstStyle/>
          <a:p>
            <a:r>
              <a:rPr lang="en-GB" dirty="0"/>
              <a:t>Ensure Compliance with Retention Policies</a:t>
            </a:r>
            <a:endParaRPr lang="en-CH" dirty="0"/>
          </a:p>
        </p:txBody>
      </p:sp>
      <p:sp>
        <p:nvSpPr>
          <p:cNvPr id="6" name="Slide Number Placeholder 5">
            <a:extLst>
              <a:ext uri="{FF2B5EF4-FFF2-40B4-BE49-F238E27FC236}">
                <a16:creationId xmlns:a16="http://schemas.microsoft.com/office/drawing/2014/main" id="{CEA104F4-7410-E451-F80E-0066F28D3127}"/>
              </a:ext>
            </a:extLst>
          </p:cNvPr>
          <p:cNvSpPr>
            <a:spLocks noGrp="1"/>
          </p:cNvSpPr>
          <p:nvPr>
            <p:ph type="sldNum" sz="quarter" idx="20"/>
          </p:nvPr>
        </p:nvSpPr>
        <p:spPr/>
        <p:txBody>
          <a:bodyPr/>
          <a:lstStyle/>
          <a:p>
            <a:fld id="{1F90F471-3972-4120-B8B3-0237DE626C35}" type="slidenum">
              <a:rPr lang="en-US" smtClean="0"/>
              <a:pPr/>
              <a:t>15</a:t>
            </a:fld>
            <a:endParaRPr lang="en-US" dirty="0"/>
          </a:p>
        </p:txBody>
      </p:sp>
      <p:pic>
        <p:nvPicPr>
          <p:cNvPr id="14" name="Picture 13">
            <a:extLst>
              <a:ext uri="{FF2B5EF4-FFF2-40B4-BE49-F238E27FC236}">
                <a16:creationId xmlns:a16="http://schemas.microsoft.com/office/drawing/2014/main" id="{1F547069-FF8E-A9D0-5151-620F66FC157C}"/>
              </a:ext>
            </a:extLst>
          </p:cNvPr>
          <p:cNvPicPr>
            <a:picLocks noChangeAspect="1"/>
          </p:cNvPicPr>
          <p:nvPr/>
        </p:nvPicPr>
        <p:blipFill>
          <a:blip r:embed="rId4"/>
          <a:srcRect/>
          <a:stretch/>
        </p:blipFill>
        <p:spPr>
          <a:xfrm>
            <a:off x="10681600" y="380999"/>
            <a:ext cx="1129399" cy="1481505"/>
          </a:xfrm>
          <a:prstGeom prst="rect">
            <a:avLst/>
          </a:prstGeom>
        </p:spPr>
      </p:pic>
    </p:spTree>
    <p:extLst>
      <p:ext uri="{BB962C8B-B14F-4D97-AF65-F5344CB8AC3E}">
        <p14:creationId xmlns:p14="http://schemas.microsoft.com/office/powerpoint/2010/main" val="318981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EC325-16FC-A517-1BF6-DDDC9DF82DC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4B2C2AA-ADD4-EA70-9B6C-95CA2176A5B1}"/>
              </a:ext>
            </a:extLst>
          </p:cNvPr>
          <p:cNvSpPr>
            <a:spLocks noGrp="1"/>
          </p:cNvSpPr>
          <p:nvPr>
            <p:ph type="title"/>
          </p:nvPr>
        </p:nvSpPr>
        <p:spPr/>
        <p:txBody>
          <a:bodyPr/>
          <a:lstStyle/>
          <a:p>
            <a:r>
              <a:rPr lang="en-CH" dirty="0"/>
              <a:t>SQL Firewall</a:t>
            </a:r>
          </a:p>
        </p:txBody>
      </p:sp>
      <p:sp>
        <p:nvSpPr>
          <p:cNvPr id="8" name="Content Placeholder 7">
            <a:extLst>
              <a:ext uri="{FF2B5EF4-FFF2-40B4-BE49-F238E27FC236}">
                <a16:creationId xmlns:a16="http://schemas.microsoft.com/office/drawing/2014/main" id="{182C69BC-84EE-7885-7614-3A3DFA9A567C}"/>
              </a:ext>
            </a:extLst>
          </p:cNvPr>
          <p:cNvSpPr>
            <a:spLocks noGrp="1"/>
          </p:cNvSpPr>
          <p:nvPr>
            <p:ph sz="half" idx="2"/>
          </p:nvPr>
        </p:nvSpPr>
        <p:spPr/>
        <p:txBody>
          <a:bodyPr/>
          <a:lstStyle/>
          <a:p>
            <a:endParaRPr lang="en-CH"/>
          </a:p>
        </p:txBody>
      </p:sp>
      <p:sp>
        <p:nvSpPr>
          <p:cNvPr id="10" name="Content Placeholder 9">
            <a:extLst>
              <a:ext uri="{FF2B5EF4-FFF2-40B4-BE49-F238E27FC236}">
                <a16:creationId xmlns:a16="http://schemas.microsoft.com/office/drawing/2014/main" id="{95DFB448-437A-EBFB-31B7-6CC9781476AB}"/>
              </a:ext>
            </a:extLst>
          </p:cNvPr>
          <p:cNvSpPr>
            <a:spLocks noGrp="1"/>
          </p:cNvSpPr>
          <p:nvPr>
            <p:ph sz="half" idx="18"/>
          </p:nvPr>
        </p:nvSpPr>
        <p:spPr/>
        <p:txBody>
          <a:bodyPr/>
          <a:lstStyle/>
          <a:p>
            <a:endParaRPr lang="en-CH"/>
          </a:p>
        </p:txBody>
      </p:sp>
      <p:sp>
        <p:nvSpPr>
          <p:cNvPr id="5" name="Footer Placeholder 4">
            <a:extLst>
              <a:ext uri="{FF2B5EF4-FFF2-40B4-BE49-F238E27FC236}">
                <a16:creationId xmlns:a16="http://schemas.microsoft.com/office/drawing/2014/main" id="{3BE0A4C8-0D6A-DFEB-2ABE-4F63F4792A3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2E0080B-D196-E634-9800-7B3ECE8C04A7}"/>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19AE3924-2E8B-B666-E430-64F4AE86F7E6}"/>
              </a:ext>
            </a:extLst>
          </p:cNvPr>
          <p:cNvSpPr>
            <a:spLocks noGrp="1"/>
          </p:cNvSpPr>
          <p:nvPr>
            <p:ph type="sldNum" sz="quarter" idx="20"/>
          </p:nvPr>
        </p:nvSpPr>
        <p:spPr/>
        <p:txBody>
          <a:bodyPr/>
          <a:lstStyle/>
          <a:p>
            <a:fld id="{1F90F471-3972-4120-B8B3-0237DE626C35}" type="slidenum">
              <a:rPr lang="en-US" smtClean="0"/>
              <a:pPr/>
              <a:t>16</a:t>
            </a:fld>
            <a:endParaRPr lang="en-US" dirty="0"/>
          </a:p>
        </p:txBody>
      </p:sp>
      <p:pic>
        <p:nvPicPr>
          <p:cNvPr id="14" name="Picture 13">
            <a:extLst>
              <a:ext uri="{FF2B5EF4-FFF2-40B4-BE49-F238E27FC236}">
                <a16:creationId xmlns:a16="http://schemas.microsoft.com/office/drawing/2014/main" id="{D7107A7C-F472-0AFF-F3B4-9D12001A457E}"/>
              </a:ext>
            </a:extLst>
          </p:cNvPr>
          <p:cNvPicPr>
            <a:picLocks noChangeAspect="1"/>
          </p:cNvPicPr>
          <p:nvPr/>
        </p:nvPicPr>
        <p:blipFill>
          <a:blip r:embed="rId2"/>
          <a:srcRect/>
          <a:stretch/>
        </p:blipFill>
        <p:spPr>
          <a:xfrm>
            <a:off x="10681600" y="380999"/>
            <a:ext cx="1129399" cy="1489561"/>
          </a:xfrm>
          <a:prstGeom prst="rect">
            <a:avLst/>
          </a:prstGeom>
        </p:spPr>
      </p:pic>
    </p:spTree>
    <p:extLst>
      <p:ext uri="{BB962C8B-B14F-4D97-AF65-F5344CB8AC3E}">
        <p14:creationId xmlns:p14="http://schemas.microsoft.com/office/powerpoint/2010/main" val="246898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CD3ED-6A55-3C96-593B-E29197D196A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41263C1-77E9-9106-4BFE-A5D67DD106BD}"/>
              </a:ext>
            </a:extLst>
          </p:cNvPr>
          <p:cNvSpPr>
            <a:spLocks noGrp="1"/>
          </p:cNvSpPr>
          <p:nvPr>
            <p:ph type="title"/>
          </p:nvPr>
        </p:nvSpPr>
        <p:spPr/>
        <p:txBody>
          <a:bodyPr/>
          <a:lstStyle/>
          <a:p>
            <a:r>
              <a:rPr lang="en-CH" dirty="0"/>
              <a:t>SQL Firewall</a:t>
            </a:r>
          </a:p>
        </p:txBody>
      </p:sp>
      <p:sp>
        <p:nvSpPr>
          <p:cNvPr id="8" name="Content Placeholder 7">
            <a:extLst>
              <a:ext uri="{FF2B5EF4-FFF2-40B4-BE49-F238E27FC236}">
                <a16:creationId xmlns:a16="http://schemas.microsoft.com/office/drawing/2014/main" id="{95947356-1889-962F-CB7B-D4EE6AD34D6B}"/>
              </a:ext>
            </a:extLst>
          </p:cNvPr>
          <p:cNvSpPr>
            <a:spLocks noGrp="1"/>
          </p:cNvSpPr>
          <p:nvPr>
            <p:ph sz="half" idx="2"/>
          </p:nvPr>
        </p:nvSpPr>
        <p:spPr/>
        <p:txBody>
          <a:bodyPr/>
          <a:lstStyle/>
          <a:p>
            <a:endParaRPr lang="en-CH"/>
          </a:p>
        </p:txBody>
      </p:sp>
      <p:sp>
        <p:nvSpPr>
          <p:cNvPr id="10" name="Content Placeholder 9">
            <a:extLst>
              <a:ext uri="{FF2B5EF4-FFF2-40B4-BE49-F238E27FC236}">
                <a16:creationId xmlns:a16="http://schemas.microsoft.com/office/drawing/2014/main" id="{D5112A58-D282-9F73-AA4E-7F90D1B52D93}"/>
              </a:ext>
            </a:extLst>
          </p:cNvPr>
          <p:cNvSpPr>
            <a:spLocks noGrp="1"/>
          </p:cNvSpPr>
          <p:nvPr>
            <p:ph sz="half" idx="18"/>
          </p:nvPr>
        </p:nvSpPr>
        <p:spPr/>
        <p:txBody>
          <a:bodyPr/>
          <a:lstStyle/>
          <a:p>
            <a:endParaRPr lang="en-CH"/>
          </a:p>
        </p:txBody>
      </p:sp>
      <p:sp>
        <p:nvSpPr>
          <p:cNvPr id="5" name="Footer Placeholder 4">
            <a:extLst>
              <a:ext uri="{FF2B5EF4-FFF2-40B4-BE49-F238E27FC236}">
                <a16:creationId xmlns:a16="http://schemas.microsoft.com/office/drawing/2014/main" id="{59EB98BB-6800-1A04-2368-C90C5CB7FC43}"/>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A47BCA5-DF95-DEA8-9765-AF8778E7F655}"/>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3C5FF090-2F27-61B3-5A56-0127BD639E8F}"/>
              </a:ext>
            </a:extLst>
          </p:cNvPr>
          <p:cNvSpPr>
            <a:spLocks noGrp="1"/>
          </p:cNvSpPr>
          <p:nvPr>
            <p:ph type="sldNum" sz="quarter" idx="20"/>
          </p:nvPr>
        </p:nvSpPr>
        <p:spPr/>
        <p:txBody>
          <a:bodyPr/>
          <a:lstStyle/>
          <a:p>
            <a:fld id="{1F90F471-3972-4120-B8B3-0237DE626C35}" type="slidenum">
              <a:rPr lang="en-US" smtClean="0"/>
              <a:pPr/>
              <a:t>17</a:t>
            </a:fld>
            <a:endParaRPr lang="en-US" dirty="0"/>
          </a:p>
        </p:txBody>
      </p:sp>
      <p:pic>
        <p:nvPicPr>
          <p:cNvPr id="14" name="Picture 13">
            <a:extLst>
              <a:ext uri="{FF2B5EF4-FFF2-40B4-BE49-F238E27FC236}">
                <a16:creationId xmlns:a16="http://schemas.microsoft.com/office/drawing/2014/main" id="{70DA9708-B4DF-5575-AEA0-A94C42B946C8}"/>
              </a:ext>
            </a:extLst>
          </p:cNvPr>
          <p:cNvPicPr>
            <a:picLocks noChangeAspect="1"/>
          </p:cNvPicPr>
          <p:nvPr/>
        </p:nvPicPr>
        <p:blipFill>
          <a:blip r:embed="rId2"/>
          <a:srcRect/>
          <a:stretch/>
        </p:blipFill>
        <p:spPr>
          <a:xfrm>
            <a:off x="10681600" y="380999"/>
            <a:ext cx="1129399" cy="1489561"/>
          </a:xfrm>
          <a:prstGeom prst="rect">
            <a:avLst/>
          </a:prstGeom>
        </p:spPr>
      </p:pic>
    </p:spTree>
    <p:extLst>
      <p:ext uri="{BB962C8B-B14F-4D97-AF65-F5344CB8AC3E}">
        <p14:creationId xmlns:p14="http://schemas.microsoft.com/office/powerpoint/2010/main" val="6557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B77F9-DA07-0363-23BB-64BAA0AF5E0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E951B3-638A-E093-17FD-5D7C2D923131}"/>
              </a:ext>
            </a:extLst>
          </p:cNvPr>
          <p:cNvSpPr>
            <a:spLocks noGrp="1"/>
          </p:cNvSpPr>
          <p:nvPr>
            <p:ph type="title"/>
          </p:nvPr>
        </p:nvSpPr>
        <p:spPr/>
        <p:txBody>
          <a:bodyPr/>
          <a:lstStyle/>
          <a:p>
            <a:r>
              <a:rPr lang="en-GB" dirty="0" err="1"/>
              <a:t>Sensitiv</a:t>
            </a:r>
            <a:r>
              <a:rPr lang="en-GB"/>
              <a:t> Data Discovery</a:t>
            </a:r>
            <a:endParaRPr lang="en-CH" dirty="0"/>
          </a:p>
        </p:txBody>
      </p:sp>
      <p:sp>
        <p:nvSpPr>
          <p:cNvPr id="8" name="Content Placeholder 7">
            <a:extLst>
              <a:ext uri="{FF2B5EF4-FFF2-40B4-BE49-F238E27FC236}">
                <a16:creationId xmlns:a16="http://schemas.microsoft.com/office/drawing/2014/main" id="{3ED14A0E-03DE-16FA-89BC-E0D8FFAE8328}"/>
              </a:ext>
            </a:extLst>
          </p:cNvPr>
          <p:cNvSpPr>
            <a:spLocks noGrp="1"/>
          </p:cNvSpPr>
          <p:nvPr>
            <p:ph sz="half" idx="2"/>
          </p:nvPr>
        </p:nvSpPr>
        <p:spPr/>
        <p:txBody>
          <a:bodyPr/>
          <a:lstStyle/>
          <a:p>
            <a:endParaRPr lang="en-CH"/>
          </a:p>
        </p:txBody>
      </p:sp>
      <p:sp>
        <p:nvSpPr>
          <p:cNvPr id="10" name="Content Placeholder 9">
            <a:extLst>
              <a:ext uri="{FF2B5EF4-FFF2-40B4-BE49-F238E27FC236}">
                <a16:creationId xmlns:a16="http://schemas.microsoft.com/office/drawing/2014/main" id="{60C5F779-6F97-CE94-FDD3-4618FCA064DE}"/>
              </a:ext>
            </a:extLst>
          </p:cNvPr>
          <p:cNvSpPr>
            <a:spLocks noGrp="1"/>
          </p:cNvSpPr>
          <p:nvPr>
            <p:ph sz="half" idx="18"/>
          </p:nvPr>
        </p:nvSpPr>
        <p:spPr/>
        <p:txBody>
          <a:bodyPr/>
          <a:lstStyle/>
          <a:p>
            <a:endParaRPr lang="en-CH"/>
          </a:p>
        </p:txBody>
      </p:sp>
      <p:sp>
        <p:nvSpPr>
          <p:cNvPr id="5" name="Footer Placeholder 4">
            <a:extLst>
              <a:ext uri="{FF2B5EF4-FFF2-40B4-BE49-F238E27FC236}">
                <a16:creationId xmlns:a16="http://schemas.microsoft.com/office/drawing/2014/main" id="{8DD8965B-FA55-033B-E54C-46012DE2F92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E5182F14-DCE0-F7CC-A7EC-3C2717A80519}"/>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1F52E6EE-D144-8986-3EDA-BF64C96E39E8}"/>
              </a:ext>
            </a:extLst>
          </p:cNvPr>
          <p:cNvSpPr>
            <a:spLocks noGrp="1"/>
          </p:cNvSpPr>
          <p:nvPr>
            <p:ph type="sldNum" sz="quarter" idx="20"/>
          </p:nvPr>
        </p:nvSpPr>
        <p:spPr/>
        <p:txBody>
          <a:bodyPr/>
          <a:lstStyle/>
          <a:p>
            <a:fld id="{1F90F471-3972-4120-B8B3-0237DE626C35}" type="slidenum">
              <a:rPr lang="en-US" smtClean="0"/>
              <a:pPr/>
              <a:t>18</a:t>
            </a:fld>
            <a:endParaRPr lang="en-US" dirty="0"/>
          </a:p>
        </p:txBody>
      </p:sp>
      <p:pic>
        <p:nvPicPr>
          <p:cNvPr id="14" name="Picture 13">
            <a:extLst>
              <a:ext uri="{FF2B5EF4-FFF2-40B4-BE49-F238E27FC236}">
                <a16:creationId xmlns:a16="http://schemas.microsoft.com/office/drawing/2014/main" id="{2E6D31FA-F1F9-85E3-0D9D-DBC0639C9EFE}"/>
              </a:ext>
            </a:extLst>
          </p:cNvPr>
          <p:cNvPicPr>
            <a:picLocks noChangeAspect="1"/>
          </p:cNvPicPr>
          <p:nvPr/>
        </p:nvPicPr>
        <p:blipFill>
          <a:blip r:embed="rId2"/>
          <a:srcRect/>
          <a:stretch/>
        </p:blipFill>
        <p:spPr>
          <a:xfrm>
            <a:off x="10681600" y="380262"/>
            <a:ext cx="1129399" cy="1477077"/>
          </a:xfrm>
          <a:prstGeom prst="rect">
            <a:avLst/>
          </a:prstGeom>
        </p:spPr>
      </p:pic>
    </p:spTree>
    <p:extLst>
      <p:ext uri="{BB962C8B-B14F-4D97-AF65-F5344CB8AC3E}">
        <p14:creationId xmlns:p14="http://schemas.microsoft.com/office/powerpoint/2010/main" val="150285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F4146-AD95-CCF1-81EC-BA61DA5DFE5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7B9D098-1773-A54C-8BD1-F5D2B1FAED35}"/>
              </a:ext>
            </a:extLst>
          </p:cNvPr>
          <p:cNvSpPr>
            <a:spLocks noGrp="1"/>
          </p:cNvSpPr>
          <p:nvPr>
            <p:ph type="title"/>
          </p:nvPr>
        </p:nvSpPr>
        <p:spPr/>
        <p:txBody>
          <a:bodyPr/>
          <a:lstStyle/>
          <a:p>
            <a:r>
              <a:rPr lang="en-GB" dirty="0" err="1"/>
              <a:t>Sensitiv</a:t>
            </a:r>
            <a:r>
              <a:rPr lang="en-GB"/>
              <a:t> Data Discovery</a:t>
            </a:r>
            <a:endParaRPr lang="en-CH" dirty="0"/>
          </a:p>
        </p:txBody>
      </p:sp>
      <p:sp>
        <p:nvSpPr>
          <p:cNvPr id="8" name="Content Placeholder 7">
            <a:extLst>
              <a:ext uri="{FF2B5EF4-FFF2-40B4-BE49-F238E27FC236}">
                <a16:creationId xmlns:a16="http://schemas.microsoft.com/office/drawing/2014/main" id="{E4265448-B307-5D9F-9856-F30B7D3515BF}"/>
              </a:ext>
            </a:extLst>
          </p:cNvPr>
          <p:cNvSpPr>
            <a:spLocks noGrp="1"/>
          </p:cNvSpPr>
          <p:nvPr>
            <p:ph sz="half" idx="2"/>
          </p:nvPr>
        </p:nvSpPr>
        <p:spPr/>
        <p:txBody>
          <a:bodyPr/>
          <a:lstStyle/>
          <a:p>
            <a:endParaRPr lang="en-CH"/>
          </a:p>
        </p:txBody>
      </p:sp>
      <p:sp>
        <p:nvSpPr>
          <p:cNvPr id="10" name="Content Placeholder 9">
            <a:extLst>
              <a:ext uri="{FF2B5EF4-FFF2-40B4-BE49-F238E27FC236}">
                <a16:creationId xmlns:a16="http://schemas.microsoft.com/office/drawing/2014/main" id="{5147C672-339A-8EB4-1039-2865A2FED1CF}"/>
              </a:ext>
            </a:extLst>
          </p:cNvPr>
          <p:cNvSpPr>
            <a:spLocks noGrp="1"/>
          </p:cNvSpPr>
          <p:nvPr>
            <p:ph sz="half" idx="18"/>
          </p:nvPr>
        </p:nvSpPr>
        <p:spPr/>
        <p:txBody>
          <a:bodyPr/>
          <a:lstStyle/>
          <a:p>
            <a:endParaRPr lang="en-CH"/>
          </a:p>
        </p:txBody>
      </p:sp>
      <p:sp>
        <p:nvSpPr>
          <p:cNvPr id="5" name="Footer Placeholder 4">
            <a:extLst>
              <a:ext uri="{FF2B5EF4-FFF2-40B4-BE49-F238E27FC236}">
                <a16:creationId xmlns:a16="http://schemas.microsoft.com/office/drawing/2014/main" id="{466885BF-5604-5BB9-E8F0-7B63F5C8DB61}"/>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3F8C3215-69AA-09D6-FEFA-AB6502585AC1}"/>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5ACDB0FA-41B6-957E-FA0C-EA5242E6DFAE}"/>
              </a:ext>
            </a:extLst>
          </p:cNvPr>
          <p:cNvSpPr>
            <a:spLocks noGrp="1"/>
          </p:cNvSpPr>
          <p:nvPr>
            <p:ph type="sldNum" sz="quarter" idx="20"/>
          </p:nvPr>
        </p:nvSpPr>
        <p:spPr/>
        <p:txBody>
          <a:bodyPr/>
          <a:lstStyle/>
          <a:p>
            <a:fld id="{1F90F471-3972-4120-B8B3-0237DE626C35}" type="slidenum">
              <a:rPr lang="en-US" smtClean="0"/>
              <a:pPr/>
              <a:t>19</a:t>
            </a:fld>
            <a:endParaRPr lang="en-US" dirty="0"/>
          </a:p>
        </p:txBody>
      </p:sp>
      <p:pic>
        <p:nvPicPr>
          <p:cNvPr id="14" name="Picture 13">
            <a:extLst>
              <a:ext uri="{FF2B5EF4-FFF2-40B4-BE49-F238E27FC236}">
                <a16:creationId xmlns:a16="http://schemas.microsoft.com/office/drawing/2014/main" id="{03AB2C49-2C70-15C7-B5B1-B9F52C8CBBBB}"/>
              </a:ext>
            </a:extLst>
          </p:cNvPr>
          <p:cNvPicPr>
            <a:picLocks noChangeAspect="1"/>
          </p:cNvPicPr>
          <p:nvPr/>
        </p:nvPicPr>
        <p:blipFill>
          <a:blip r:embed="rId2"/>
          <a:srcRect/>
          <a:stretch/>
        </p:blipFill>
        <p:spPr>
          <a:xfrm>
            <a:off x="10681600" y="380262"/>
            <a:ext cx="1129399" cy="1477077"/>
          </a:xfrm>
          <a:prstGeom prst="rect">
            <a:avLst/>
          </a:prstGeom>
        </p:spPr>
      </p:pic>
    </p:spTree>
    <p:extLst>
      <p:ext uri="{BB962C8B-B14F-4D97-AF65-F5344CB8AC3E}">
        <p14:creationId xmlns:p14="http://schemas.microsoft.com/office/powerpoint/2010/main" val="288112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E552B-AE32-4808-0A30-526769E9FED8}"/>
              </a:ext>
            </a:extLst>
          </p:cNvPr>
          <p:cNvSpPr>
            <a:spLocks noGrp="1"/>
          </p:cNvSpPr>
          <p:nvPr>
            <p:ph type="body" sz="quarter" idx="14"/>
          </p:nvPr>
        </p:nvSpPr>
        <p:spPr/>
        <p:txBody>
          <a:bodyPr/>
          <a:lstStyle/>
          <a:p>
            <a:r>
              <a:rPr lang="en-GB" dirty="0"/>
              <a:t>Hands-On Practice Workshop</a:t>
            </a:r>
            <a:endParaRPr lang="en-CH" dirty="0"/>
          </a:p>
        </p:txBody>
      </p:sp>
      <p:sp>
        <p:nvSpPr>
          <p:cNvPr id="3" name="Title 2">
            <a:extLst>
              <a:ext uri="{FF2B5EF4-FFF2-40B4-BE49-F238E27FC236}">
                <a16:creationId xmlns:a16="http://schemas.microsoft.com/office/drawing/2014/main" id="{71629877-83F9-C3AD-1532-9D122387E409}"/>
              </a:ext>
            </a:extLst>
          </p:cNvPr>
          <p:cNvSpPr>
            <a:spLocks noGrp="1"/>
          </p:cNvSpPr>
          <p:nvPr>
            <p:ph type="title"/>
          </p:nvPr>
        </p:nvSpPr>
        <p:spPr/>
        <p:txBody>
          <a:bodyPr/>
          <a:lstStyle/>
          <a:p>
            <a:r>
              <a:rPr lang="en-GB" dirty="0"/>
              <a:t>OCI Security</a:t>
            </a:r>
            <a:endParaRPr lang="en-CH" dirty="0"/>
          </a:p>
        </p:txBody>
      </p:sp>
      <p:sp>
        <p:nvSpPr>
          <p:cNvPr id="4" name="Text Placeholder 3">
            <a:extLst>
              <a:ext uri="{FF2B5EF4-FFF2-40B4-BE49-F238E27FC236}">
                <a16:creationId xmlns:a16="http://schemas.microsoft.com/office/drawing/2014/main" id="{F53B9380-47E6-C19E-4053-86E14366F50E}"/>
              </a:ext>
            </a:extLst>
          </p:cNvPr>
          <p:cNvSpPr>
            <a:spLocks noGrp="1"/>
          </p:cNvSpPr>
          <p:nvPr>
            <p:ph type="body" sz="quarter" idx="16"/>
          </p:nvPr>
        </p:nvSpPr>
        <p:spPr/>
        <p:txBody>
          <a:bodyPr/>
          <a:lstStyle/>
          <a:p>
            <a:r>
              <a:rPr lang="en-GB" dirty="0"/>
              <a:t>Introduction</a:t>
            </a:r>
            <a:endParaRPr lang="en-CH" dirty="0"/>
          </a:p>
        </p:txBody>
      </p:sp>
      <p:sp>
        <p:nvSpPr>
          <p:cNvPr id="5" name="Text Placeholder 4">
            <a:extLst>
              <a:ext uri="{FF2B5EF4-FFF2-40B4-BE49-F238E27FC236}">
                <a16:creationId xmlns:a16="http://schemas.microsoft.com/office/drawing/2014/main" id="{4D1089D9-B568-BC09-13D3-75786BE4D9BC}"/>
              </a:ext>
            </a:extLst>
          </p:cNvPr>
          <p:cNvSpPr>
            <a:spLocks noGrp="1"/>
          </p:cNvSpPr>
          <p:nvPr>
            <p:ph type="body" sz="quarter" idx="18"/>
          </p:nvPr>
        </p:nvSpPr>
        <p:spPr/>
        <p:txBody>
          <a:bodyPr/>
          <a:lstStyle/>
          <a:p>
            <a:r>
              <a:rPr lang="en-GB" dirty="0"/>
              <a:t>Cloud Guard</a:t>
            </a:r>
            <a:endParaRPr lang="en-CH" dirty="0"/>
          </a:p>
        </p:txBody>
      </p:sp>
      <p:sp>
        <p:nvSpPr>
          <p:cNvPr id="6" name="Text Placeholder 5">
            <a:extLst>
              <a:ext uri="{FF2B5EF4-FFF2-40B4-BE49-F238E27FC236}">
                <a16:creationId xmlns:a16="http://schemas.microsoft.com/office/drawing/2014/main" id="{FB352734-A1FB-38C6-2A1D-F73070E0CD10}"/>
              </a:ext>
            </a:extLst>
          </p:cNvPr>
          <p:cNvSpPr>
            <a:spLocks noGrp="1"/>
          </p:cNvSpPr>
          <p:nvPr>
            <p:ph type="body" sz="quarter" idx="20"/>
          </p:nvPr>
        </p:nvSpPr>
        <p:spPr/>
        <p:txBody>
          <a:bodyPr/>
          <a:lstStyle/>
          <a:p>
            <a:r>
              <a:rPr lang="en-GB" dirty="0"/>
              <a:t>Data Safe</a:t>
            </a:r>
          </a:p>
        </p:txBody>
      </p:sp>
      <p:sp>
        <p:nvSpPr>
          <p:cNvPr id="7" name="Text Placeholder 6">
            <a:extLst>
              <a:ext uri="{FF2B5EF4-FFF2-40B4-BE49-F238E27FC236}">
                <a16:creationId xmlns:a16="http://schemas.microsoft.com/office/drawing/2014/main" id="{D9F6E433-F286-B428-87FF-D12488F81E35}"/>
              </a:ext>
            </a:extLst>
          </p:cNvPr>
          <p:cNvSpPr>
            <a:spLocks noGrp="1"/>
          </p:cNvSpPr>
          <p:nvPr>
            <p:ph type="body" sz="quarter" idx="22"/>
          </p:nvPr>
        </p:nvSpPr>
        <p:spPr/>
        <p:txBody>
          <a:bodyPr/>
          <a:lstStyle/>
          <a:p>
            <a:r>
              <a:rPr lang="en-GB" dirty="0"/>
              <a:t>Security Zones</a:t>
            </a:r>
          </a:p>
        </p:txBody>
      </p:sp>
      <p:sp>
        <p:nvSpPr>
          <p:cNvPr id="8" name="Text Placeholder 7">
            <a:extLst>
              <a:ext uri="{FF2B5EF4-FFF2-40B4-BE49-F238E27FC236}">
                <a16:creationId xmlns:a16="http://schemas.microsoft.com/office/drawing/2014/main" id="{3B72ACB7-875F-88E1-8FF9-E339AB5CEA90}"/>
              </a:ext>
            </a:extLst>
          </p:cNvPr>
          <p:cNvSpPr>
            <a:spLocks noGrp="1"/>
          </p:cNvSpPr>
          <p:nvPr>
            <p:ph type="body" sz="quarter" idx="24"/>
          </p:nvPr>
        </p:nvSpPr>
        <p:spPr/>
        <p:txBody>
          <a:bodyPr/>
          <a:lstStyle/>
          <a:p>
            <a:r>
              <a:rPr lang="en-GB" dirty="0"/>
              <a:t>Others</a:t>
            </a:r>
            <a:endParaRPr lang="en-CH" dirty="0"/>
          </a:p>
        </p:txBody>
      </p:sp>
      <p:sp>
        <p:nvSpPr>
          <p:cNvPr id="9" name="Text Placeholder 8">
            <a:extLst>
              <a:ext uri="{FF2B5EF4-FFF2-40B4-BE49-F238E27FC236}">
                <a16:creationId xmlns:a16="http://schemas.microsoft.com/office/drawing/2014/main" id="{4722DDC2-84AC-744A-549D-84D37EC6E174}"/>
              </a:ext>
            </a:extLst>
          </p:cNvPr>
          <p:cNvSpPr>
            <a:spLocks noGrp="1"/>
          </p:cNvSpPr>
          <p:nvPr>
            <p:ph type="body" sz="quarter" idx="26"/>
          </p:nvPr>
        </p:nvSpPr>
        <p:spPr/>
        <p:txBody>
          <a:bodyPr/>
          <a:lstStyle/>
          <a:p>
            <a:r>
              <a:rPr lang="en-GB" dirty="0"/>
              <a:t>Summary</a:t>
            </a:r>
            <a:endParaRPr lang="en-CH" dirty="0"/>
          </a:p>
        </p:txBody>
      </p:sp>
      <p:sp>
        <p:nvSpPr>
          <p:cNvPr id="10" name="Text Placeholder 9">
            <a:extLst>
              <a:ext uri="{FF2B5EF4-FFF2-40B4-BE49-F238E27FC236}">
                <a16:creationId xmlns:a16="http://schemas.microsoft.com/office/drawing/2014/main" id="{2510B16E-5797-8D5D-1A8B-7AEBFCCACEC2}"/>
              </a:ext>
            </a:extLst>
          </p:cNvPr>
          <p:cNvSpPr>
            <a:spLocks noGrp="1"/>
          </p:cNvSpPr>
          <p:nvPr>
            <p:ph type="body" sz="quarter" idx="28"/>
          </p:nvPr>
        </p:nvSpPr>
        <p:spPr/>
        <p:txBody>
          <a:bodyPr/>
          <a:lstStyle/>
          <a:p>
            <a:endParaRPr lang="en-CH" dirty="0"/>
          </a:p>
        </p:txBody>
      </p:sp>
      <p:sp>
        <p:nvSpPr>
          <p:cNvPr id="11" name="Text Placeholder 10">
            <a:extLst>
              <a:ext uri="{FF2B5EF4-FFF2-40B4-BE49-F238E27FC236}">
                <a16:creationId xmlns:a16="http://schemas.microsoft.com/office/drawing/2014/main" id="{5E22572D-86FE-3D93-8F31-CF570714B8BB}"/>
              </a:ext>
            </a:extLst>
          </p:cNvPr>
          <p:cNvSpPr>
            <a:spLocks noGrp="1"/>
          </p:cNvSpPr>
          <p:nvPr>
            <p:ph type="body" sz="quarter" idx="30"/>
          </p:nvPr>
        </p:nvSpPr>
        <p:spPr/>
        <p:txBody>
          <a:bodyPr/>
          <a:lstStyle/>
          <a:p>
            <a:endParaRPr lang="en-CH" dirty="0"/>
          </a:p>
        </p:txBody>
      </p:sp>
      <p:sp>
        <p:nvSpPr>
          <p:cNvPr id="12" name="Text Placeholder 11">
            <a:extLst>
              <a:ext uri="{FF2B5EF4-FFF2-40B4-BE49-F238E27FC236}">
                <a16:creationId xmlns:a16="http://schemas.microsoft.com/office/drawing/2014/main" id="{C11B6A20-BE70-5369-DAC3-771200A31A95}"/>
              </a:ext>
            </a:extLst>
          </p:cNvPr>
          <p:cNvSpPr>
            <a:spLocks noGrp="1"/>
          </p:cNvSpPr>
          <p:nvPr>
            <p:ph type="body" sz="quarter" idx="31"/>
          </p:nvPr>
        </p:nvSpPr>
        <p:spPr/>
        <p:txBody>
          <a:bodyPr/>
          <a:lstStyle/>
          <a:p>
            <a:r>
              <a:rPr lang="en-CH" dirty="0"/>
              <a:t>1</a:t>
            </a:r>
          </a:p>
        </p:txBody>
      </p:sp>
      <p:sp>
        <p:nvSpPr>
          <p:cNvPr id="13" name="Text Placeholder 12">
            <a:extLst>
              <a:ext uri="{FF2B5EF4-FFF2-40B4-BE49-F238E27FC236}">
                <a16:creationId xmlns:a16="http://schemas.microsoft.com/office/drawing/2014/main" id="{37D98A69-FEC9-0D24-AD29-CAEF70F45C3B}"/>
              </a:ext>
            </a:extLst>
          </p:cNvPr>
          <p:cNvSpPr>
            <a:spLocks noGrp="1"/>
          </p:cNvSpPr>
          <p:nvPr>
            <p:ph type="body" sz="quarter" idx="32"/>
          </p:nvPr>
        </p:nvSpPr>
        <p:spPr/>
        <p:txBody>
          <a:bodyPr/>
          <a:lstStyle/>
          <a:p>
            <a:r>
              <a:rPr lang="en-CH" dirty="0"/>
              <a:t>2</a:t>
            </a:r>
          </a:p>
        </p:txBody>
      </p:sp>
      <p:sp>
        <p:nvSpPr>
          <p:cNvPr id="14" name="Text Placeholder 13">
            <a:extLst>
              <a:ext uri="{FF2B5EF4-FFF2-40B4-BE49-F238E27FC236}">
                <a16:creationId xmlns:a16="http://schemas.microsoft.com/office/drawing/2014/main" id="{C8F22D79-A2DC-4DB4-4E7C-F342772A9A71}"/>
              </a:ext>
            </a:extLst>
          </p:cNvPr>
          <p:cNvSpPr>
            <a:spLocks noGrp="1"/>
          </p:cNvSpPr>
          <p:nvPr>
            <p:ph type="body" sz="quarter" idx="33"/>
          </p:nvPr>
        </p:nvSpPr>
        <p:spPr/>
        <p:txBody>
          <a:bodyPr/>
          <a:lstStyle/>
          <a:p>
            <a:r>
              <a:rPr lang="en-CH" dirty="0"/>
              <a:t>3</a:t>
            </a:r>
          </a:p>
        </p:txBody>
      </p:sp>
      <p:sp>
        <p:nvSpPr>
          <p:cNvPr id="15" name="Text Placeholder 14">
            <a:extLst>
              <a:ext uri="{FF2B5EF4-FFF2-40B4-BE49-F238E27FC236}">
                <a16:creationId xmlns:a16="http://schemas.microsoft.com/office/drawing/2014/main" id="{A3EAA9DB-E71A-70D3-114E-5321A42925E9}"/>
              </a:ext>
            </a:extLst>
          </p:cNvPr>
          <p:cNvSpPr>
            <a:spLocks noGrp="1"/>
          </p:cNvSpPr>
          <p:nvPr>
            <p:ph type="body" sz="quarter" idx="34"/>
          </p:nvPr>
        </p:nvSpPr>
        <p:spPr/>
        <p:txBody>
          <a:bodyPr/>
          <a:lstStyle/>
          <a:p>
            <a:r>
              <a:rPr lang="en-CH" dirty="0"/>
              <a:t>4</a:t>
            </a:r>
          </a:p>
        </p:txBody>
      </p:sp>
      <p:sp>
        <p:nvSpPr>
          <p:cNvPr id="16" name="Text Placeholder 15">
            <a:extLst>
              <a:ext uri="{FF2B5EF4-FFF2-40B4-BE49-F238E27FC236}">
                <a16:creationId xmlns:a16="http://schemas.microsoft.com/office/drawing/2014/main" id="{B6D08F88-0E76-35AD-C5AA-16AAAFF22260}"/>
              </a:ext>
            </a:extLst>
          </p:cNvPr>
          <p:cNvSpPr>
            <a:spLocks noGrp="1"/>
          </p:cNvSpPr>
          <p:nvPr>
            <p:ph type="body" sz="quarter" idx="35"/>
          </p:nvPr>
        </p:nvSpPr>
        <p:spPr/>
        <p:txBody>
          <a:bodyPr/>
          <a:lstStyle/>
          <a:p>
            <a:r>
              <a:rPr lang="en-CH" dirty="0"/>
              <a:t>5</a:t>
            </a:r>
          </a:p>
        </p:txBody>
      </p:sp>
      <p:sp>
        <p:nvSpPr>
          <p:cNvPr id="17" name="Text Placeholder 16">
            <a:extLst>
              <a:ext uri="{FF2B5EF4-FFF2-40B4-BE49-F238E27FC236}">
                <a16:creationId xmlns:a16="http://schemas.microsoft.com/office/drawing/2014/main" id="{1C7779BC-3AFB-E14A-280C-6CE561AD9271}"/>
              </a:ext>
            </a:extLst>
          </p:cNvPr>
          <p:cNvSpPr>
            <a:spLocks noGrp="1"/>
          </p:cNvSpPr>
          <p:nvPr>
            <p:ph type="body" sz="quarter" idx="36"/>
          </p:nvPr>
        </p:nvSpPr>
        <p:spPr/>
        <p:txBody>
          <a:bodyPr/>
          <a:lstStyle/>
          <a:p>
            <a:r>
              <a:rPr lang="en-CH" dirty="0"/>
              <a:t>6</a:t>
            </a:r>
          </a:p>
        </p:txBody>
      </p:sp>
      <p:sp>
        <p:nvSpPr>
          <p:cNvPr id="18" name="Text Placeholder 17">
            <a:extLst>
              <a:ext uri="{FF2B5EF4-FFF2-40B4-BE49-F238E27FC236}">
                <a16:creationId xmlns:a16="http://schemas.microsoft.com/office/drawing/2014/main" id="{F380F4E5-96D3-0EE8-91FF-7DFC06D0DF48}"/>
              </a:ext>
            </a:extLst>
          </p:cNvPr>
          <p:cNvSpPr>
            <a:spLocks noGrp="1"/>
          </p:cNvSpPr>
          <p:nvPr>
            <p:ph type="body" sz="quarter" idx="37"/>
          </p:nvPr>
        </p:nvSpPr>
        <p:spPr/>
        <p:txBody>
          <a:bodyPr/>
          <a:lstStyle/>
          <a:p>
            <a:endParaRPr lang="en-CH" dirty="0"/>
          </a:p>
        </p:txBody>
      </p:sp>
      <p:sp>
        <p:nvSpPr>
          <p:cNvPr id="19" name="Text Placeholder 18">
            <a:extLst>
              <a:ext uri="{FF2B5EF4-FFF2-40B4-BE49-F238E27FC236}">
                <a16:creationId xmlns:a16="http://schemas.microsoft.com/office/drawing/2014/main" id="{0DA95C92-2A43-394F-DEB1-D1AE8939D91A}"/>
              </a:ext>
            </a:extLst>
          </p:cNvPr>
          <p:cNvSpPr>
            <a:spLocks noGrp="1"/>
          </p:cNvSpPr>
          <p:nvPr>
            <p:ph type="body" sz="quarter" idx="38"/>
          </p:nvPr>
        </p:nvSpPr>
        <p:spPr/>
        <p:txBody>
          <a:bodyPr/>
          <a:lstStyle/>
          <a:p>
            <a:endParaRPr lang="en-CH" dirty="0"/>
          </a:p>
        </p:txBody>
      </p:sp>
      <p:sp>
        <p:nvSpPr>
          <p:cNvPr id="20" name="Text Placeholder 19">
            <a:extLst>
              <a:ext uri="{FF2B5EF4-FFF2-40B4-BE49-F238E27FC236}">
                <a16:creationId xmlns:a16="http://schemas.microsoft.com/office/drawing/2014/main" id="{C7A55A09-8644-5322-2543-6A19297EDB95}"/>
              </a:ext>
            </a:extLst>
          </p:cNvPr>
          <p:cNvSpPr>
            <a:spLocks noGrp="1"/>
          </p:cNvSpPr>
          <p:nvPr>
            <p:ph type="body" sz="quarter" idx="39"/>
          </p:nvPr>
        </p:nvSpPr>
        <p:spPr/>
        <p:txBody>
          <a:bodyPr/>
          <a:lstStyle/>
          <a:p>
            <a:endParaRPr lang="en-CH" dirty="0"/>
          </a:p>
        </p:txBody>
      </p:sp>
      <p:sp>
        <p:nvSpPr>
          <p:cNvPr id="21" name="Text Placeholder 20">
            <a:extLst>
              <a:ext uri="{FF2B5EF4-FFF2-40B4-BE49-F238E27FC236}">
                <a16:creationId xmlns:a16="http://schemas.microsoft.com/office/drawing/2014/main" id="{53587B63-E347-256A-C7C6-2B5C07976E08}"/>
              </a:ext>
            </a:extLst>
          </p:cNvPr>
          <p:cNvSpPr>
            <a:spLocks noGrp="1"/>
          </p:cNvSpPr>
          <p:nvPr>
            <p:ph type="body" sz="quarter" idx="40"/>
          </p:nvPr>
        </p:nvSpPr>
        <p:spPr/>
        <p:txBody>
          <a:bodyPr/>
          <a:lstStyle/>
          <a:p>
            <a:endParaRPr lang="en-CH" dirty="0"/>
          </a:p>
        </p:txBody>
      </p:sp>
      <p:sp>
        <p:nvSpPr>
          <p:cNvPr id="22" name="Text Placeholder 21">
            <a:extLst>
              <a:ext uri="{FF2B5EF4-FFF2-40B4-BE49-F238E27FC236}">
                <a16:creationId xmlns:a16="http://schemas.microsoft.com/office/drawing/2014/main" id="{62DBCE82-A05F-62CF-664C-3F570BE437A1}"/>
              </a:ext>
            </a:extLst>
          </p:cNvPr>
          <p:cNvSpPr>
            <a:spLocks noGrp="1"/>
          </p:cNvSpPr>
          <p:nvPr>
            <p:ph type="body" sz="quarter" idx="41"/>
          </p:nvPr>
        </p:nvSpPr>
        <p:spPr/>
        <p:txBody>
          <a:bodyPr/>
          <a:lstStyle/>
          <a:p>
            <a:endParaRPr lang="en-CH"/>
          </a:p>
        </p:txBody>
      </p:sp>
      <p:sp>
        <p:nvSpPr>
          <p:cNvPr id="23" name="Text Placeholder 22">
            <a:extLst>
              <a:ext uri="{FF2B5EF4-FFF2-40B4-BE49-F238E27FC236}">
                <a16:creationId xmlns:a16="http://schemas.microsoft.com/office/drawing/2014/main" id="{7F0C9FAF-78AB-7175-433E-BC8CAA53D750}"/>
              </a:ext>
            </a:extLst>
          </p:cNvPr>
          <p:cNvSpPr>
            <a:spLocks noGrp="1"/>
          </p:cNvSpPr>
          <p:nvPr>
            <p:ph type="body" sz="quarter" idx="42"/>
          </p:nvPr>
        </p:nvSpPr>
        <p:spPr/>
        <p:txBody>
          <a:bodyPr/>
          <a:lstStyle/>
          <a:p>
            <a:endParaRPr lang="en-CH"/>
          </a:p>
        </p:txBody>
      </p:sp>
      <p:sp>
        <p:nvSpPr>
          <p:cNvPr id="24" name="Text Placeholder 23">
            <a:extLst>
              <a:ext uri="{FF2B5EF4-FFF2-40B4-BE49-F238E27FC236}">
                <a16:creationId xmlns:a16="http://schemas.microsoft.com/office/drawing/2014/main" id="{31B64CA0-DDE7-7B73-FC06-F698A18ACCF4}"/>
              </a:ext>
            </a:extLst>
          </p:cNvPr>
          <p:cNvSpPr>
            <a:spLocks noGrp="1"/>
          </p:cNvSpPr>
          <p:nvPr>
            <p:ph type="body" sz="quarter" idx="43"/>
          </p:nvPr>
        </p:nvSpPr>
        <p:spPr/>
        <p:txBody>
          <a:bodyPr/>
          <a:lstStyle/>
          <a:p>
            <a:endParaRPr lang="en-CH" dirty="0"/>
          </a:p>
        </p:txBody>
      </p:sp>
      <p:sp>
        <p:nvSpPr>
          <p:cNvPr id="25" name="Text Placeholder 24">
            <a:extLst>
              <a:ext uri="{FF2B5EF4-FFF2-40B4-BE49-F238E27FC236}">
                <a16:creationId xmlns:a16="http://schemas.microsoft.com/office/drawing/2014/main" id="{DBA47D0D-CED6-9BDF-255E-674ED709C969}"/>
              </a:ext>
            </a:extLst>
          </p:cNvPr>
          <p:cNvSpPr>
            <a:spLocks noGrp="1"/>
          </p:cNvSpPr>
          <p:nvPr>
            <p:ph type="body" sz="quarter" idx="44"/>
          </p:nvPr>
        </p:nvSpPr>
        <p:spPr/>
        <p:txBody>
          <a:bodyPr/>
          <a:lstStyle/>
          <a:p>
            <a:endParaRPr lang="en-CH" dirty="0"/>
          </a:p>
        </p:txBody>
      </p:sp>
      <p:sp>
        <p:nvSpPr>
          <p:cNvPr id="26" name="Text Placeholder 25">
            <a:extLst>
              <a:ext uri="{FF2B5EF4-FFF2-40B4-BE49-F238E27FC236}">
                <a16:creationId xmlns:a16="http://schemas.microsoft.com/office/drawing/2014/main" id="{2BCD39E1-8AD9-520E-DBD9-5EB328622168}"/>
              </a:ext>
            </a:extLst>
          </p:cNvPr>
          <p:cNvSpPr>
            <a:spLocks noGrp="1"/>
          </p:cNvSpPr>
          <p:nvPr>
            <p:ph type="body" sz="quarter" idx="45"/>
          </p:nvPr>
        </p:nvSpPr>
        <p:spPr/>
        <p:txBody>
          <a:bodyPr/>
          <a:lstStyle/>
          <a:p>
            <a:endParaRPr lang="en-CH" dirty="0"/>
          </a:p>
        </p:txBody>
      </p:sp>
      <p:sp>
        <p:nvSpPr>
          <p:cNvPr id="27" name="Text Placeholder 26">
            <a:extLst>
              <a:ext uri="{FF2B5EF4-FFF2-40B4-BE49-F238E27FC236}">
                <a16:creationId xmlns:a16="http://schemas.microsoft.com/office/drawing/2014/main" id="{D7D6F620-4C9B-4057-0A46-4F7C50F45807}"/>
              </a:ext>
            </a:extLst>
          </p:cNvPr>
          <p:cNvSpPr>
            <a:spLocks noGrp="1"/>
          </p:cNvSpPr>
          <p:nvPr>
            <p:ph type="body" sz="quarter" idx="46"/>
          </p:nvPr>
        </p:nvSpPr>
        <p:spPr/>
        <p:txBody>
          <a:bodyPr/>
          <a:lstStyle/>
          <a:p>
            <a:endParaRPr lang="en-CH" dirty="0"/>
          </a:p>
        </p:txBody>
      </p:sp>
      <p:sp>
        <p:nvSpPr>
          <p:cNvPr id="28" name="Text Placeholder 27">
            <a:extLst>
              <a:ext uri="{FF2B5EF4-FFF2-40B4-BE49-F238E27FC236}">
                <a16:creationId xmlns:a16="http://schemas.microsoft.com/office/drawing/2014/main" id="{E55DC9F5-D1C9-618C-F3B3-C6377C50D3FE}"/>
              </a:ext>
            </a:extLst>
          </p:cNvPr>
          <p:cNvSpPr>
            <a:spLocks noGrp="1"/>
          </p:cNvSpPr>
          <p:nvPr>
            <p:ph type="body" sz="quarter" idx="47"/>
          </p:nvPr>
        </p:nvSpPr>
        <p:spPr/>
        <p:txBody>
          <a:bodyPr/>
          <a:lstStyle/>
          <a:p>
            <a:endParaRPr lang="en-CH"/>
          </a:p>
        </p:txBody>
      </p:sp>
      <p:sp>
        <p:nvSpPr>
          <p:cNvPr id="29" name="Text Placeholder 28">
            <a:extLst>
              <a:ext uri="{FF2B5EF4-FFF2-40B4-BE49-F238E27FC236}">
                <a16:creationId xmlns:a16="http://schemas.microsoft.com/office/drawing/2014/main" id="{35B4E289-497D-D23B-4370-4B9DF0F2C8BD}"/>
              </a:ext>
            </a:extLst>
          </p:cNvPr>
          <p:cNvSpPr>
            <a:spLocks noGrp="1"/>
          </p:cNvSpPr>
          <p:nvPr>
            <p:ph type="body" sz="quarter" idx="48"/>
          </p:nvPr>
        </p:nvSpPr>
        <p:spPr/>
        <p:txBody>
          <a:bodyPr/>
          <a:lstStyle/>
          <a:p>
            <a:endParaRPr lang="en-CH"/>
          </a:p>
        </p:txBody>
      </p:sp>
      <p:sp>
        <p:nvSpPr>
          <p:cNvPr id="30" name="Text Placeholder 29">
            <a:extLst>
              <a:ext uri="{FF2B5EF4-FFF2-40B4-BE49-F238E27FC236}">
                <a16:creationId xmlns:a16="http://schemas.microsoft.com/office/drawing/2014/main" id="{759DC1EA-9CC7-7360-AD6C-CB9F30FEE0FB}"/>
              </a:ext>
            </a:extLst>
          </p:cNvPr>
          <p:cNvSpPr>
            <a:spLocks noGrp="1"/>
          </p:cNvSpPr>
          <p:nvPr>
            <p:ph type="body" sz="quarter" idx="49"/>
          </p:nvPr>
        </p:nvSpPr>
        <p:spPr/>
        <p:txBody>
          <a:bodyPr/>
          <a:lstStyle/>
          <a:p>
            <a:endParaRPr lang="en-CH"/>
          </a:p>
        </p:txBody>
      </p:sp>
      <p:sp>
        <p:nvSpPr>
          <p:cNvPr id="31" name="Text Placeholder 30">
            <a:extLst>
              <a:ext uri="{FF2B5EF4-FFF2-40B4-BE49-F238E27FC236}">
                <a16:creationId xmlns:a16="http://schemas.microsoft.com/office/drawing/2014/main" id="{3376197E-CBBE-B7C5-A14E-BE4DE19F58C0}"/>
              </a:ext>
            </a:extLst>
          </p:cNvPr>
          <p:cNvSpPr>
            <a:spLocks noGrp="1"/>
          </p:cNvSpPr>
          <p:nvPr>
            <p:ph type="body" sz="quarter" idx="50"/>
          </p:nvPr>
        </p:nvSpPr>
        <p:spPr/>
        <p:txBody>
          <a:bodyPr/>
          <a:lstStyle/>
          <a:p>
            <a:endParaRPr lang="en-CH"/>
          </a:p>
        </p:txBody>
      </p:sp>
      <p:sp>
        <p:nvSpPr>
          <p:cNvPr id="32" name="Text Placeholder 31">
            <a:extLst>
              <a:ext uri="{FF2B5EF4-FFF2-40B4-BE49-F238E27FC236}">
                <a16:creationId xmlns:a16="http://schemas.microsoft.com/office/drawing/2014/main" id="{ECC39724-D870-BE0E-D2EC-A855A381149B}"/>
              </a:ext>
            </a:extLst>
          </p:cNvPr>
          <p:cNvSpPr>
            <a:spLocks noGrp="1"/>
          </p:cNvSpPr>
          <p:nvPr>
            <p:ph type="body" sz="quarter" idx="51"/>
          </p:nvPr>
        </p:nvSpPr>
        <p:spPr/>
        <p:txBody>
          <a:bodyPr/>
          <a:lstStyle/>
          <a:p>
            <a:endParaRPr lang="en-CH"/>
          </a:p>
        </p:txBody>
      </p:sp>
      <p:sp>
        <p:nvSpPr>
          <p:cNvPr id="33" name="Text Placeholder 32">
            <a:extLst>
              <a:ext uri="{FF2B5EF4-FFF2-40B4-BE49-F238E27FC236}">
                <a16:creationId xmlns:a16="http://schemas.microsoft.com/office/drawing/2014/main" id="{EF32D3B3-9B53-DF9F-E980-C640773AADB1}"/>
              </a:ext>
            </a:extLst>
          </p:cNvPr>
          <p:cNvSpPr>
            <a:spLocks noGrp="1"/>
          </p:cNvSpPr>
          <p:nvPr>
            <p:ph type="body" sz="quarter" idx="52"/>
          </p:nvPr>
        </p:nvSpPr>
        <p:spPr/>
        <p:txBody>
          <a:bodyPr/>
          <a:lstStyle/>
          <a:p>
            <a:endParaRPr lang="en-CH"/>
          </a:p>
        </p:txBody>
      </p:sp>
      <p:sp>
        <p:nvSpPr>
          <p:cNvPr id="34" name="Text Placeholder 33">
            <a:extLst>
              <a:ext uri="{FF2B5EF4-FFF2-40B4-BE49-F238E27FC236}">
                <a16:creationId xmlns:a16="http://schemas.microsoft.com/office/drawing/2014/main" id="{449C82F9-DBE5-8FEA-BC35-027AFA7CA4C5}"/>
              </a:ext>
            </a:extLst>
          </p:cNvPr>
          <p:cNvSpPr>
            <a:spLocks noGrp="1"/>
          </p:cNvSpPr>
          <p:nvPr>
            <p:ph type="body" sz="quarter" idx="53"/>
          </p:nvPr>
        </p:nvSpPr>
        <p:spPr/>
        <p:txBody>
          <a:bodyPr/>
          <a:lstStyle/>
          <a:p>
            <a:endParaRPr lang="en-CH"/>
          </a:p>
        </p:txBody>
      </p:sp>
      <p:sp>
        <p:nvSpPr>
          <p:cNvPr id="35" name="Text Placeholder 34">
            <a:extLst>
              <a:ext uri="{FF2B5EF4-FFF2-40B4-BE49-F238E27FC236}">
                <a16:creationId xmlns:a16="http://schemas.microsoft.com/office/drawing/2014/main" id="{6C3F387D-5DAB-F896-E74C-5924C60DC173}"/>
              </a:ext>
            </a:extLst>
          </p:cNvPr>
          <p:cNvSpPr>
            <a:spLocks noGrp="1"/>
          </p:cNvSpPr>
          <p:nvPr>
            <p:ph type="body" sz="quarter" idx="54"/>
          </p:nvPr>
        </p:nvSpPr>
        <p:spPr/>
        <p:txBody>
          <a:bodyPr/>
          <a:lstStyle/>
          <a:p>
            <a:endParaRPr lang="en-CH"/>
          </a:p>
        </p:txBody>
      </p:sp>
      <p:sp>
        <p:nvSpPr>
          <p:cNvPr id="36" name="Footer Placeholder 35">
            <a:extLst>
              <a:ext uri="{FF2B5EF4-FFF2-40B4-BE49-F238E27FC236}">
                <a16:creationId xmlns:a16="http://schemas.microsoft.com/office/drawing/2014/main" id="{A39E7756-20A4-027F-2273-A6B17B3DEA54}"/>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2C56FF7C-113F-961D-8C45-E570A83E6D6D}"/>
              </a:ext>
            </a:extLst>
          </p:cNvPr>
          <p:cNvSpPr>
            <a:spLocks noGrp="1"/>
          </p:cNvSpPr>
          <p:nvPr>
            <p:ph type="sldNum" sz="quarter" idx="57"/>
          </p:nvPr>
        </p:nvSpPr>
        <p:spPr/>
        <p:txBody>
          <a:bodyPr/>
          <a:lstStyle/>
          <a:p>
            <a:fld id="{1F90F471-3972-4120-B8B3-0237DE626C35}" type="slidenum">
              <a:rPr lang="en-US" smtClean="0"/>
              <a:pPr/>
              <a:t>2</a:t>
            </a:fld>
            <a:endParaRPr lang="en-US" dirty="0"/>
          </a:p>
        </p:txBody>
      </p:sp>
    </p:spTree>
    <p:extLst>
      <p:ext uri="{BB962C8B-B14F-4D97-AF65-F5344CB8AC3E}">
        <p14:creationId xmlns:p14="http://schemas.microsoft.com/office/powerpoint/2010/main" val="3447450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7ABFA-C45E-8DCC-3D7F-D3120B13C38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43C5580-C126-7B64-2983-58DD2FC76306}"/>
              </a:ext>
            </a:extLst>
          </p:cNvPr>
          <p:cNvSpPr>
            <a:spLocks noGrp="1"/>
          </p:cNvSpPr>
          <p:nvPr>
            <p:ph type="title"/>
          </p:nvPr>
        </p:nvSpPr>
        <p:spPr/>
        <p:txBody>
          <a:bodyPr/>
          <a:lstStyle/>
          <a:p>
            <a:r>
              <a:rPr lang="en-GB" dirty="0"/>
              <a:t>Data Masking</a:t>
            </a:r>
            <a:endParaRPr lang="en-CH" dirty="0"/>
          </a:p>
        </p:txBody>
      </p:sp>
      <p:sp>
        <p:nvSpPr>
          <p:cNvPr id="8" name="Content Placeholder 7">
            <a:extLst>
              <a:ext uri="{FF2B5EF4-FFF2-40B4-BE49-F238E27FC236}">
                <a16:creationId xmlns:a16="http://schemas.microsoft.com/office/drawing/2014/main" id="{E1ACE80A-73AB-7F9D-35E5-65311F0CA0CB}"/>
              </a:ext>
            </a:extLst>
          </p:cNvPr>
          <p:cNvSpPr>
            <a:spLocks noGrp="1"/>
          </p:cNvSpPr>
          <p:nvPr>
            <p:ph sz="half" idx="2"/>
          </p:nvPr>
        </p:nvSpPr>
        <p:spPr/>
        <p:txBody>
          <a:bodyPr/>
          <a:lstStyle/>
          <a:p>
            <a:endParaRPr lang="en-CH"/>
          </a:p>
        </p:txBody>
      </p:sp>
      <p:sp>
        <p:nvSpPr>
          <p:cNvPr id="10" name="Content Placeholder 9">
            <a:extLst>
              <a:ext uri="{FF2B5EF4-FFF2-40B4-BE49-F238E27FC236}">
                <a16:creationId xmlns:a16="http://schemas.microsoft.com/office/drawing/2014/main" id="{74406833-2A54-39A8-84E6-2805AC7F502D}"/>
              </a:ext>
            </a:extLst>
          </p:cNvPr>
          <p:cNvSpPr>
            <a:spLocks noGrp="1"/>
          </p:cNvSpPr>
          <p:nvPr>
            <p:ph sz="half" idx="18"/>
          </p:nvPr>
        </p:nvSpPr>
        <p:spPr/>
        <p:txBody>
          <a:bodyPr/>
          <a:lstStyle/>
          <a:p>
            <a:endParaRPr lang="en-CH"/>
          </a:p>
        </p:txBody>
      </p:sp>
      <p:sp>
        <p:nvSpPr>
          <p:cNvPr id="5" name="Footer Placeholder 4">
            <a:extLst>
              <a:ext uri="{FF2B5EF4-FFF2-40B4-BE49-F238E27FC236}">
                <a16:creationId xmlns:a16="http://schemas.microsoft.com/office/drawing/2014/main" id="{DEB5D766-5A53-E2A5-CE93-E3264A1DB91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C6306F23-C50A-D41F-C71B-B920FDB159B6}"/>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9699A206-4BF1-DDA7-2533-1C8B52D6B4FC}"/>
              </a:ext>
            </a:extLst>
          </p:cNvPr>
          <p:cNvSpPr>
            <a:spLocks noGrp="1"/>
          </p:cNvSpPr>
          <p:nvPr>
            <p:ph type="sldNum" sz="quarter" idx="20"/>
          </p:nvPr>
        </p:nvSpPr>
        <p:spPr/>
        <p:txBody>
          <a:bodyPr/>
          <a:lstStyle/>
          <a:p>
            <a:fld id="{1F90F471-3972-4120-B8B3-0237DE626C35}" type="slidenum">
              <a:rPr lang="en-US" smtClean="0"/>
              <a:pPr/>
              <a:t>20</a:t>
            </a:fld>
            <a:endParaRPr lang="en-US" dirty="0"/>
          </a:p>
        </p:txBody>
      </p:sp>
      <p:pic>
        <p:nvPicPr>
          <p:cNvPr id="14" name="Picture 13">
            <a:extLst>
              <a:ext uri="{FF2B5EF4-FFF2-40B4-BE49-F238E27FC236}">
                <a16:creationId xmlns:a16="http://schemas.microsoft.com/office/drawing/2014/main" id="{7E944649-A767-35C4-C7E9-B664BE50FA75}"/>
              </a:ext>
            </a:extLst>
          </p:cNvPr>
          <p:cNvPicPr>
            <a:picLocks noChangeAspect="1"/>
          </p:cNvPicPr>
          <p:nvPr/>
        </p:nvPicPr>
        <p:blipFill>
          <a:blip r:embed="rId2"/>
          <a:srcRect/>
          <a:stretch/>
        </p:blipFill>
        <p:spPr>
          <a:xfrm>
            <a:off x="10689924" y="380262"/>
            <a:ext cx="1121075" cy="1477077"/>
          </a:xfrm>
          <a:prstGeom prst="rect">
            <a:avLst/>
          </a:prstGeom>
        </p:spPr>
      </p:pic>
    </p:spTree>
    <p:extLst>
      <p:ext uri="{BB962C8B-B14F-4D97-AF65-F5344CB8AC3E}">
        <p14:creationId xmlns:p14="http://schemas.microsoft.com/office/powerpoint/2010/main" val="137841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BD35D-3A1F-1CD8-9601-88FDD4F61D7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4C35F55-C320-B980-A4D3-E3009B52CFF3}"/>
              </a:ext>
            </a:extLst>
          </p:cNvPr>
          <p:cNvSpPr>
            <a:spLocks noGrp="1"/>
          </p:cNvSpPr>
          <p:nvPr>
            <p:ph type="title"/>
          </p:nvPr>
        </p:nvSpPr>
        <p:spPr/>
        <p:txBody>
          <a:bodyPr/>
          <a:lstStyle/>
          <a:p>
            <a:r>
              <a:rPr lang="en-GB" dirty="0"/>
              <a:t>Data Masking</a:t>
            </a:r>
            <a:endParaRPr lang="en-CH" dirty="0"/>
          </a:p>
        </p:txBody>
      </p:sp>
      <p:sp>
        <p:nvSpPr>
          <p:cNvPr id="8" name="Content Placeholder 7">
            <a:extLst>
              <a:ext uri="{FF2B5EF4-FFF2-40B4-BE49-F238E27FC236}">
                <a16:creationId xmlns:a16="http://schemas.microsoft.com/office/drawing/2014/main" id="{14511B24-6490-873F-37E8-CCD693F96F09}"/>
              </a:ext>
            </a:extLst>
          </p:cNvPr>
          <p:cNvSpPr>
            <a:spLocks noGrp="1"/>
          </p:cNvSpPr>
          <p:nvPr>
            <p:ph sz="half" idx="2"/>
          </p:nvPr>
        </p:nvSpPr>
        <p:spPr/>
        <p:txBody>
          <a:bodyPr/>
          <a:lstStyle/>
          <a:p>
            <a:endParaRPr lang="en-CH"/>
          </a:p>
        </p:txBody>
      </p:sp>
      <p:sp>
        <p:nvSpPr>
          <p:cNvPr id="10" name="Content Placeholder 9">
            <a:extLst>
              <a:ext uri="{FF2B5EF4-FFF2-40B4-BE49-F238E27FC236}">
                <a16:creationId xmlns:a16="http://schemas.microsoft.com/office/drawing/2014/main" id="{1CE0BB1E-D5C0-8E2A-F0C0-7D474692A315}"/>
              </a:ext>
            </a:extLst>
          </p:cNvPr>
          <p:cNvSpPr>
            <a:spLocks noGrp="1"/>
          </p:cNvSpPr>
          <p:nvPr>
            <p:ph sz="half" idx="18"/>
          </p:nvPr>
        </p:nvSpPr>
        <p:spPr/>
        <p:txBody>
          <a:bodyPr/>
          <a:lstStyle/>
          <a:p>
            <a:endParaRPr lang="en-CH"/>
          </a:p>
        </p:txBody>
      </p:sp>
      <p:sp>
        <p:nvSpPr>
          <p:cNvPr id="5" name="Footer Placeholder 4">
            <a:extLst>
              <a:ext uri="{FF2B5EF4-FFF2-40B4-BE49-F238E27FC236}">
                <a16:creationId xmlns:a16="http://schemas.microsoft.com/office/drawing/2014/main" id="{69F58715-93E4-4EE2-E94D-03466A28426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9391990-DB93-5ABD-E66D-F5422A854BC9}"/>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6FBCE392-6085-8371-038D-4AD843A44042}"/>
              </a:ext>
            </a:extLst>
          </p:cNvPr>
          <p:cNvSpPr>
            <a:spLocks noGrp="1"/>
          </p:cNvSpPr>
          <p:nvPr>
            <p:ph type="sldNum" sz="quarter" idx="20"/>
          </p:nvPr>
        </p:nvSpPr>
        <p:spPr/>
        <p:txBody>
          <a:bodyPr/>
          <a:lstStyle/>
          <a:p>
            <a:fld id="{1F90F471-3972-4120-B8B3-0237DE626C35}" type="slidenum">
              <a:rPr lang="en-US" smtClean="0"/>
              <a:pPr/>
              <a:t>21</a:t>
            </a:fld>
            <a:endParaRPr lang="en-US" dirty="0"/>
          </a:p>
        </p:txBody>
      </p:sp>
      <p:pic>
        <p:nvPicPr>
          <p:cNvPr id="14" name="Picture 13">
            <a:extLst>
              <a:ext uri="{FF2B5EF4-FFF2-40B4-BE49-F238E27FC236}">
                <a16:creationId xmlns:a16="http://schemas.microsoft.com/office/drawing/2014/main" id="{EBE1B64C-AFFD-BF8D-F153-AD1448654488}"/>
              </a:ext>
            </a:extLst>
          </p:cNvPr>
          <p:cNvPicPr>
            <a:picLocks noChangeAspect="1"/>
          </p:cNvPicPr>
          <p:nvPr/>
        </p:nvPicPr>
        <p:blipFill>
          <a:blip r:embed="rId2"/>
          <a:srcRect/>
          <a:stretch/>
        </p:blipFill>
        <p:spPr>
          <a:xfrm>
            <a:off x="10689924" y="380262"/>
            <a:ext cx="1121075" cy="1477077"/>
          </a:xfrm>
          <a:prstGeom prst="rect">
            <a:avLst/>
          </a:prstGeom>
        </p:spPr>
      </p:pic>
    </p:spTree>
    <p:extLst>
      <p:ext uri="{BB962C8B-B14F-4D97-AF65-F5344CB8AC3E}">
        <p14:creationId xmlns:p14="http://schemas.microsoft.com/office/powerpoint/2010/main" val="2237241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B96BD3-7D0D-CC77-FACD-021E2523A773}"/>
              </a:ext>
            </a:extLst>
          </p:cNvPr>
          <p:cNvSpPr>
            <a:spLocks noGrp="1"/>
          </p:cNvSpPr>
          <p:nvPr>
            <p:ph type="title"/>
          </p:nvPr>
        </p:nvSpPr>
        <p:spPr/>
        <p:txBody>
          <a:bodyPr/>
          <a:lstStyle/>
          <a:p>
            <a:endParaRPr lang="en-CH"/>
          </a:p>
        </p:txBody>
      </p:sp>
      <p:sp>
        <p:nvSpPr>
          <p:cNvPr id="5" name="Footer Placeholder 4">
            <a:extLst>
              <a:ext uri="{FF2B5EF4-FFF2-40B4-BE49-F238E27FC236}">
                <a16:creationId xmlns:a16="http://schemas.microsoft.com/office/drawing/2014/main" id="{E41891DA-F4AB-3EBA-ED5A-140F63F6ED8C}"/>
              </a:ext>
            </a:extLst>
          </p:cNvPr>
          <p:cNvSpPr>
            <a:spLocks noGrp="1"/>
          </p:cNvSpPr>
          <p:nvPr>
            <p:ph type="ftr" sz="quarter" idx="4294967295"/>
          </p:nvPr>
        </p:nvSpPr>
        <p:spPr>
          <a:xfrm>
            <a:off x="8077200" y="6488113"/>
            <a:ext cx="4114800" cy="198437"/>
          </a:xfrm>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A033C5B2-4F17-4A2D-4BF1-674DA361A7C4}"/>
              </a:ext>
            </a:extLst>
          </p:cNvPr>
          <p:cNvSpPr>
            <a:spLocks noGrp="1"/>
          </p:cNvSpPr>
          <p:nvPr>
            <p:ph type="sldNum" sz="quarter" idx="4294967295"/>
          </p:nvPr>
        </p:nvSpPr>
        <p:spPr>
          <a:xfrm>
            <a:off x="11864975" y="6489700"/>
            <a:ext cx="327025" cy="201613"/>
          </a:xfrm>
        </p:spPr>
        <p:txBody>
          <a:bodyPr/>
          <a:lstStyle/>
          <a:p>
            <a:fld id="{1F90F471-3972-4120-B8B3-0237DE626C35}" type="slidenum">
              <a:rPr lang="en-US" smtClean="0"/>
              <a:pPr/>
              <a:t>22</a:t>
            </a:fld>
            <a:endParaRPr lang="en-US" dirty="0"/>
          </a:p>
        </p:txBody>
      </p:sp>
    </p:spTree>
    <p:extLst>
      <p:ext uri="{BB962C8B-B14F-4D97-AF65-F5344CB8AC3E}">
        <p14:creationId xmlns:p14="http://schemas.microsoft.com/office/powerpoint/2010/main" val="376040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B61FFE-C3AB-AAF7-9F84-CCCC593F39DE}"/>
              </a:ext>
            </a:extLst>
          </p:cNvPr>
          <p:cNvSpPr>
            <a:spLocks noGrp="1"/>
          </p:cNvSpPr>
          <p:nvPr>
            <p:ph type="title"/>
          </p:nvPr>
        </p:nvSpPr>
        <p:spPr/>
        <p:txBody>
          <a:bodyPr/>
          <a:lstStyle/>
          <a:p>
            <a:endParaRPr lang="en-CH"/>
          </a:p>
        </p:txBody>
      </p:sp>
      <p:sp>
        <p:nvSpPr>
          <p:cNvPr id="4" name="Content Placeholder 3">
            <a:extLst>
              <a:ext uri="{FF2B5EF4-FFF2-40B4-BE49-F238E27FC236}">
                <a16:creationId xmlns:a16="http://schemas.microsoft.com/office/drawing/2014/main" id="{D818F553-C610-CF6D-BD6B-4531A424513C}"/>
              </a:ext>
            </a:extLst>
          </p:cNvPr>
          <p:cNvSpPr>
            <a:spLocks noGrp="1"/>
          </p:cNvSpPr>
          <p:nvPr>
            <p:ph sz="quarter" idx="10"/>
          </p:nvPr>
        </p:nvSpPr>
        <p:spPr/>
        <p:txBody>
          <a:bodyPr/>
          <a:lstStyle/>
          <a:p>
            <a:r>
              <a:rPr lang="en-GB" b="1" dirty="0"/>
              <a:t>Introduction to the Data Safe Workshop</a:t>
            </a:r>
          </a:p>
          <a:p>
            <a:pPr>
              <a:buFont typeface="Arial" panose="020B0604020202020204" pitchFamily="34" charset="0"/>
              <a:buChar char="•"/>
            </a:pPr>
            <a:r>
              <a:rPr lang="en-GB" b="1" dirty="0"/>
              <a:t>Slide 11: Workshop Overview</a:t>
            </a:r>
            <a:endParaRPr lang="en-GB" dirty="0"/>
          </a:p>
          <a:p>
            <a:pPr marL="742950" lvl="1" indent="-285750">
              <a:buFont typeface="Arial" panose="020B0604020202020204" pitchFamily="34" charset="0"/>
              <a:buChar char="•"/>
            </a:pPr>
            <a:r>
              <a:rPr lang="en-GB" b="1" dirty="0"/>
              <a:t>Title:</a:t>
            </a:r>
            <a:r>
              <a:rPr lang="en-GB" dirty="0"/>
              <a:t> Hands-On Workshop with Oracle Data Safe</a:t>
            </a:r>
          </a:p>
          <a:p>
            <a:pPr marL="742950" lvl="1" indent="-285750">
              <a:buFont typeface="Arial" panose="020B0604020202020204" pitchFamily="34" charset="0"/>
              <a:buChar char="•"/>
            </a:pPr>
            <a:r>
              <a:rPr lang="en-GB" b="1" dirty="0"/>
              <a:t>Subtitle:</a:t>
            </a:r>
            <a:r>
              <a:rPr lang="en-GB" dirty="0"/>
              <a:t> Configuring, Assessing, and Auditing Your Oracle Autonomous Database (ADB)</a:t>
            </a:r>
          </a:p>
          <a:p>
            <a:pPr marL="742950" lvl="1" indent="-285750">
              <a:buFont typeface="Arial" panose="020B0604020202020204" pitchFamily="34" charset="0"/>
              <a:buChar char="•"/>
            </a:pPr>
            <a:r>
              <a:rPr lang="en-GB" b="1" dirty="0"/>
              <a:t>Content:</a:t>
            </a:r>
            <a:r>
              <a:rPr lang="en-GB" dirty="0"/>
              <a:t> Brief workshop goals and expected outcomes. List of activities participants will perform, including setting up ADB, configuring Data Safe, running assessments, and audit configurations.</a:t>
            </a:r>
          </a:p>
          <a:p>
            <a:pPr>
              <a:buFont typeface="Arial" panose="020B0604020202020204" pitchFamily="34" charset="0"/>
              <a:buChar char="•"/>
            </a:pPr>
            <a:r>
              <a:rPr lang="en-GB" b="1" dirty="0"/>
              <a:t>Slide 12: Workshop Preparation</a:t>
            </a:r>
            <a:endParaRPr lang="en-GB" dirty="0"/>
          </a:p>
          <a:p>
            <a:pPr marL="742950" lvl="1" indent="-285750">
              <a:buFont typeface="Arial" panose="020B0604020202020204" pitchFamily="34" charset="0"/>
              <a:buChar char="•"/>
            </a:pPr>
            <a:r>
              <a:rPr lang="en-GB" b="1" dirty="0"/>
              <a:t>Title:</a:t>
            </a:r>
            <a:r>
              <a:rPr lang="en-GB" dirty="0"/>
              <a:t> Getting Ready for the Workshop</a:t>
            </a:r>
          </a:p>
          <a:p>
            <a:pPr marL="742950" lvl="1" indent="-285750">
              <a:buFont typeface="Arial" panose="020B0604020202020204" pitchFamily="34" charset="0"/>
              <a:buChar char="•"/>
            </a:pPr>
            <a:r>
              <a:rPr lang="en-GB" b="1" dirty="0"/>
              <a:t>Subtitle:</a:t>
            </a:r>
            <a:r>
              <a:rPr lang="en-GB" dirty="0"/>
              <a:t> Required Setup and Access</a:t>
            </a:r>
          </a:p>
          <a:p>
            <a:pPr marL="742950" lvl="1" indent="-285750">
              <a:buFont typeface="Arial" panose="020B0604020202020204" pitchFamily="34" charset="0"/>
              <a:buChar char="•"/>
            </a:pPr>
            <a:r>
              <a:rPr lang="en-GB" b="1" dirty="0"/>
              <a:t>Content:</a:t>
            </a:r>
            <a:r>
              <a:rPr lang="en-GB" dirty="0"/>
              <a:t> Instructions on environment setup, prerequisites for accessing Oracle Data Safe, and checking necessary permissions for ADB configuration.</a:t>
            </a:r>
          </a:p>
          <a:p>
            <a:endParaRPr lang="en-CH" dirty="0"/>
          </a:p>
        </p:txBody>
      </p:sp>
      <p:sp>
        <p:nvSpPr>
          <p:cNvPr id="5" name="Text Placeholder 4">
            <a:extLst>
              <a:ext uri="{FF2B5EF4-FFF2-40B4-BE49-F238E27FC236}">
                <a16:creationId xmlns:a16="http://schemas.microsoft.com/office/drawing/2014/main" id="{647E49A2-D341-FF0A-203D-257E8720A4A5}"/>
              </a:ext>
            </a:extLst>
          </p:cNvPr>
          <p:cNvSpPr>
            <a:spLocks noGrp="1"/>
          </p:cNvSpPr>
          <p:nvPr>
            <p:ph type="body" sz="quarter" idx="11"/>
          </p:nvPr>
        </p:nvSpPr>
        <p:spPr/>
        <p:txBody>
          <a:bodyPr/>
          <a:lstStyle/>
          <a:p>
            <a:endParaRPr lang="en-CH"/>
          </a:p>
        </p:txBody>
      </p:sp>
    </p:spTree>
    <p:extLst>
      <p:ext uri="{BB962C8B-B14F-4D97-AF65-F5344CB8AC3E}">
        <p14:creationId xmlns:p14="http://schemas.microsoft.com/office/powerpoint/2010/main" val="4151154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45D8-8D67-6822-056D-04A95EDCF44D}"/>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17E570A1-0907-7D83-3B60-2D9788C2D62A}"/>
              </a:ext>
            </a:extLst>
          </p:cNvPr>
          <p:cNvSpPr>
            <a:spLocks noGrp="1"/>
          </p:cNvSpPr>
          <p:nvPr>
            <p:ph sz="quarter" idx="10"/>
          </p:nvPr>
        </p:nvSpPr>
        <p:spPr/>
        <p:txBody>
          <a:bodyPr/>
          <a:lstStyle/>
          <a:p>
            <a:pPr algn="l">
              <a:buFont typeface="Arial" panose="020B0604020202020204" pitchFamily="34" charset="0"/>
              <a:buChar char="•"/>
            </a:pPr>
            <a:r>
              <a:rPr lang="en-GB" b="0" i="0" dirty="0">
                <a:solidFill>
                  <a:srgbClr val="161513"/>
                </a:solidFill>
                <a:effectLst/>
                <a:latin typeface="Oracle Sans"/>
              </a:rPr>
              <a:t>Register an Autonomous Database with Oracle Data Safe</a:t>
            </a:r>
          </a:p>
          <a:p>
            <a:pPr algn="l">
              <a:buFont typeface="Arial" panose="020B0604020202020204" pitchFamily="34" charset="0"/>
              <a:buChar char="•"/>
            </a:pPr>
            <a:r>
              <a:rPr lang="en-GB" b="0" i="0" dirty="0">
                <a:solidFill>
                  <a:srgbClr val="161513"/>
                </a:solidFill>
                <a:effectLst/>
                <a:latin typeface="Oracle Sans"/>
              </a:rPr>
              <a:t>Assess Database Configurations and Users</a:t>
            </a:r>
          </a:p>
          <a:p>
            <a:pPr algn="l">
              <a:buFont typeface="Arial" panose="020B0604020202020204" pitchFamily="34" charset="0"/>
              <a:buChar char="•"/>
            </a:pPr>
            <a:r>
              <a:rPr lang="en-GB" b="0" i="0" dirty="0">
                <a:solidFill>
                  <a:srgbClr val="161513"/>
                </a:solidFill>
                <a:effectLst/>
                <a:latin typeface="Oracle Sans"/>
              </a:rPr>
              <a:t>Discover and Mask Sensitive Data</a:t>
            </a:r>
          </a:p>
          <a:p>
            <a:pPr algn="l">
              <a:buFont typeface="Arial" panose="020B0604020202020204" pitchFamily="34" charset="0"/>
              <a:buChar char="•"/>
            </a:pPr>
            <a:r>
              <a:rPr lang="en-GB" b="0" i="0" dirty="0">
                <a:solidFill>
                  <a:srgbClr val="161513"/>
                </a:solidFill>
                <a:effectLst/>
                <a:latin typeface="Oracle Sans"/>
              </a:rPr>
              <a:t>Audit Database Activity</a:t>
            </a:r>
          </a:p>
          <a:p>
            <a:pPr algn="l">
              <a:buFont typeface="Arial" panose="020B0604020202020204" pitchFamily="34" charset="0"/>
              <a:buChar char="•"/>
            </a:pPr>
            <a:r>
              <a:rPr lang="en-GB" b="0" i="0" dirty="0">
                <a:solidFill>
                  <a:srgbClr val="161513"/>
                </a:solidFill>
                <a:effectLst/>
                <a:latin typeface="Oracle Sans"/>
              </a:rPr>
              <a:t>Generate Alerts</a:t>
            </a:r>
          </a:p>
          <a:p>
            <a:pPr algn="l"/>
            <a:br>
              <a:rPr lang="en-GB" b="0" i="0" dirty="0">
                <a:solidFill>
                  <a:srgbClr val="161513"/>
                </a:solidFill>
                <a:effectLst/>
                <a:latin typeface="Oracle Sans"/>
              </a:rPr>
            </a:br>
            <a:endParaRPr lang="en-GB" b="0" i="0" dirty="0">
              <a:solidFill>
                <a:srgbClr val="161513"/>
              </a:solidFill>
              <a:effectLst/>
              <a:latin typeface="Oracle Sans"/>
            </a:endParaRPr>
          </a:p>
          <a:p>
            <a:endParaRPr lang="en-CH" dirty="0"/>
          </a:p>
        </p:txBody>
      </p:sp>
      <p:sp>
        <p:nvSpPr>
          <p:cNvPr id="4" name="Text Placeholder 3">
            <a:extLst>
              <a:ext uri="{FF2B5EF4-FFF2-40B4-BE49-F238E27FC236}">
                <a16:creationId xmlns:a16="http://schemas.microsoft.com/office/drawing/2014/main" id="{73AD6D14-CA03-8547-4958-D9ADC37B6682}"/>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80EC6464-F168-0EF4-DC7F-29E929C0D19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86505E2E-F80F-9387-F71E-DBA260139156}"/>
              </a:ext>
            </a:extLst>
          </p:cNvPr>
          <p:cNvSpPr>
            <a:spLocks noGrp="1"/>
          </p:cNvSpPr>
          <p:nvPr>
            <p:ph type="sldNum" sz="quarter" idx="12"/>
          </p:nvPr>
        </p:nvSpPr>
        <p:spPr/>
        <p:txBody>
          <a:bodyPr/>
          <a:lstStyle/>
          <a:p>
            <a:fld id="{1F90F471-3972-4120-B8B3-0237DE626C35}" type="slidenum">
              <a:rPr lang="en-US" smtClean="0"/>
              <a:pPr/>
              <a:t>24</a:t>
            </a:fld>
            <a:endParaRPr lang="en-US" dirty="0"/>
          </a:p>
        </p:txBody>
      </p:sp>
    </p:spTree>
    <p:extLst>
      <p:ext uri="{BB962C8B-B14F-4D97-AF65-F5344CB8AC3E}">
        <p14:creationId xmlns:p14="http://schemas.microsoft.com/office/powerpoint/2010/main" val="2016921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85DD-92EB-0935-E79D-14BDC4F2575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9E2B16C2-A24D-CC0E-8EFD-B0AD08850D22}"/>
              </a:ext>
            </a:extLst>
          </p:cNvPr>
          <p:cNvSpPr>
            <a:spLocks noGrp="1"/>
          </p:cNvSpPr>
          <p:nvPr>
            <p:ph sz="quarter" idx="10"/>
          </p:nvPr>
        </p:nvSpPr>
        <p:spPr/>
        <p:txBody>
          <a:bodyPr/>
          <a:lstStyle/>
          <a:p>
            <a:r>
              <a:rPr lang="en-GB" b="1" dirty="0"/>
              <a:t>Slide 13: Configuring Oracle Data Safe</a:t>
            </a:r>
            <a:endParaRPr lang="en-GB" dirty="0"/>
          </a:p>
          <a:p>
            <a:pPr>
              <a:buFont typeface="Arial" panose="020B0604020202020204" pitchFamily="34" charset="0"/>
              <a:buChar char="•"/>
            </a:pPr>
            <a:r>
              <a:rPr lang="en-GB" b="1" dirty="0"/>
              <a:t>Title:</a:t>
            </a:r>
            <a:r>
              <a:rPr lang="en-GB" dirty="0"/>
              <a:t> Step 1 - Configuring Oracle Data Safe</a:t>
            </a:r>
          </a:p>
          <a:p>
            <a:pPr>
              <a:buFont typeface="Arial" panose="020B0604020202020204" pitchFamily="34" charset="0"/>
              <a:buChar char="•"/>
            </a:pPr>
            <a:r>
              <a:rPr lang="en-GB" b="1" dirty="0"/>
              <a:t>Subtitle:</a:t>
            </a:r>
            <a:r>
              <a:rPr lang="en-GB" dirty="0"/>
              <a:t> Connecting and Setting Up Data Safe with ADB</a:t>
            </a:r>
          </a:p>
          <a:p>
            <a:pPr>
              <a:buFont typeface="Arial" panose="020B0604020202020204" pitchFamily="34" charset="0"/>
              <a:buChar char="•"/>
            </a:pPr>
            <a:r>
              <a:rPr lang="en-GB" b="1" dirty="0"/>
              <a:t>Content:</a:t>
            </a:r>
            <a:r>
              <a:rPr lang="en-GB" dirty="0"/>
              <a:t> Step-by-step guide to enable Data Safe, set up connections with ADB, and verify connectivity.</a:t>
            </a:r>
          </a:p>
          <a:p>
            <a:endParaRPr lang="en-CH" dirty="0"/>
          </a:p>
        </p:txBody>
      </p:sp>
      <p:sp>
        <p:nvSpPr>
          <p:cNvPr id="4" name="Text Placeholder 3">
            <a:extLst>
              <a:ext uri="{FF2B5EF4-FFF2-40B4-BE49-F238E27FC236}">
                <a16:creationId xmlns:a16="http://schemas.microsoft.com/office/drawing/2014/main" id="{4024E8B3-7281-CD6B-1C14-04CCA012E9D7}"/>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88DDA04C-1C1D-CCD5-6B36-166D2BA1126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C290FE38-DB4D-46F3-2661-CE19CF203B58}"/>
              </a:ext>
            </a:extLst>
          </p:cNvPr>
          <p:cNvSpPr>
            <a:spLocks noGrp="1"/>
          </p:cNvSpPr>
          <p:nvPr>
            <p:ph type="sldNum" sz="quarter" idx="12"/>
          </p:nvPr>
        </p:nvSpPr>
        <p:spPr/>
        <p:txBody>
          <a:bodyPr/>
          <a:lstStyle/>
          <a:p>
            <a:fld id="{1F90F471-3972-4120-B8B3-0237DE626C35}" type="slidenum">
              <a:rPr lang="en-US" smtClean="0"/>
              <a:pPr/>
              <a:t>25</a:t>
            </a:fld>
            <a:endParaRPr lang="en-US" dirty="0"/>
          </a:p>
        </p:txBody>
      </p:sp>
    </p:spTree>
    <p:extLst>
      <p:ext uri="{BB962C8B-B14F-4D97-AF65-F5344CB8AC3E}">
        <p14:creationId xmlns:p14="http://schemas.microsoft.com/office/powerpoint/2010/main" val="104947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A767-0985-5E71-717A-96A59BB99BB1}"/>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DB5AF74A-3249-9785-229F-D1A8A638CEC9}"/>
              </a:ext>
            </a:extLst>
          </p:cNvPr>
          <p:cNvSpPr>
            <a:spLocks noGrp="1"/>
          </p:cNvSpPr>
          <p:nvPr>
            <p:ph sz="quarter" idx="10"/>
          </p:nvPr>
        </p:nvSpPr>
        <p:spPr/>
        <p:txBody>
          <a:bodyPr/>
          <a:lstStyle/>
          <a:p>
            <a:r>
              <a:rPr lang="en-GB" b="1" dirty="0"/>
              <a:t>Slide 14: Running a Security Assessment</a:t>
            </a:r>
            <a:endParaRPr lang="en-GB" dirty="0"/>
          </a:p>
          <a:p>
            <a:pPr>
              <a:buFont typeface="Arial" panose="020B0604020202020204" pitchFamily="34" charset="0"/>
              <a:buChar char="•"/>
            </a:pPr>
            <a:r>
              <a:rPr lang="en-GB" b="1" dirty="0"/>
              <a:t>Title:</a:t>
            </a:r>
            <a:r>
              <a:rPr lang="en-GB" dirty="0"/>
              <a:t> Step 2 - Running a Security Assessment</a:t>
            </a:r>
          </a:p>
          <a:p>
            <a:pPr>
              <a:buFont typeface="Arial" panose="020B0604020202020204" pitchFamily="34" charset="0"/>
              <a:buChar char="•"/>
            </a:pPr>
            <a:r>
              <a:rPr lang="en-GB" b="1" dirty="0"/>
              <a:t>Subtitle:</a:t>
            </a:r>
            <a:r>
              <a:rPr lang="en-GB" dirty="0"/>
              <a:t> Identifying Security Gaps in Your ADB Instance</a:t>
            </a:r>
          </a:p>
          <a:p>
            <a:pPr>
              <a:buFont typeface="Arial" panose="020B0604020202020204" pitchFamily="34" charset="0"/>
              <a:buChar char="•"/>
            </a:pPr>
            <a:r>
              <a:rPr lang="en-GB" b="1" dirty="0"/>
              <a:t>Content:</a:t>
            </a:r>
            <a:r>
              <a:rPr lang="en-GB" dirty="0"/>
              <a:t> Instructions for running a Security Assessment, reviewing findings, and interpreting results for security improvements.</a:t>
            </a:r>
          </a:p>
          <a:p>
            <a:endParaRPr lang="en-CH" dirty="0"/>
          </a:p>
        </p:txBody>
      </p:sp>
      <p:sp>
        <p:nvSpPr>
          <p:cNvPr id="4" name="Text Placeholder 3">
            <a:extLst>
              <a:ext uri="{FF2B5EF4-FFF2-40B4-BE49-F238E27FC236}">
                <a16:creationId xmlns:a16="http://schemas.microsoft.com/office/drawing/2014/main" id="{2864C49C-13D1-1FDB-2EBF-88C7EE64628D}"/>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E870144E-4225-C712-72CE-2274B0DDF6F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DB57F47A-306D-C3A1-978C-BC1BB8BCE572}"/>
              </a:ext>
            </a:extLst>
          </p:cNvPr>
          <p:cNvSpPr>
            <a:spLocks noGrp="1"/>
          </p:cNvSpPr>
          <p:nvPr>
            <p:ph type="sldNum" sz="quarter" idx="12"/>
          </p:nvPr>
        </p:nvSpPr>
        <p:spPr/>
        <p:txBody>
          <a:bodyPr/>
          <a:lstStyle/>
          <a:p>
            <a:fld id="{1F90F471-3972-4120-B8B3-0237DE626C35}" type="slidenum">
              <a:rPr lang="en-US" smtClean="0"/>
              <a:pPr/>
              <a:t>26</a:t>
            </a:fld>
            <a:endParaRPr lang="en-US" dirty="0"/>
          </a:p>
        </p:txBody>
      </p:sp>
    </p:spTree>
    <p:extLst>
      <p:ext uri="{BB962C8B-B14F-4D97-AF65-F5344CB8AC3E}">
        <p14:creationId xmlns:p14="http://schemas.microsoft.com/office/powerpoint/2010/main" val="29644881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1923-F2E2-121D-BA4F-A823DC3293A7}"/>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DCFF5EB5-48DC-DF9E-EEC9-2BB0D5AD753E}"/>
              </a:ext>
            </a:extLst>
          </p:cNvPr>
          <p:cNvSpPr>
            <a:spLocks noGrp="1"/>
          </p:cNvSpPr>
          <p:nvPr>
            <p:ph sz="quarter" idx="10"/>
          </p:nvPr>
        </p:nvSpPr>
        <p:spPr/>
        <p:txBody>
          <a:bodyPr/>
          <a:lstStyle/>
          <a:p>
            <a:r>
              <a:rPr lang="en-GB" b="1" dirty="0"/>
              <a:t>Slide 15: Configuring Audit Settings</a:t>
            </a:r>
            <a:endParaRPr lang="en-GB" dirty="0"/>
          </a:p>
          <a:p>
            <a:pPr>
              <a:buFont typeface="Arial" panose="020B0604020202020204" pitchFamily="34" charset="0"/>
              <a:buChar char="•"/>
            </a:pPr>
            <a:r>
              <a:rPr lang="en-GB" b="1" dirty="0"/>
              <a:t>Title:</a:t>
            </a:r>
            <a:r>
              <a:rPr lang="en-GB" dirty="0"/>
              <a:t> Step 3 - Configuring Audit Settings</a:t>
            </a:r>
          </a:p>
          <a:p>
            <a:pPr>
              <a:buFont typeface="Arial" panose="020B0604020202020204" pitchFamily="34" charset="0"/>
              <a:buChar char="•"/>
            </a:pPr>
            <a:r>
              <a:rPr lang="en-GB" b="1" dirty="0"/>
              <a:t>Subtitle:</a:t>
            </a:r>
            <a:r>
              <a:rPr lang="en-GB" dirty="0"/>
              <a:t> Monitoring Database Activities</a:t>
            </a:r>
          </a:p>
          <a:p>
            <a:pPr>
              <a:buFont typeface="Arial" panose="020B0604020202020204" pitchFamily="34" charset="0"/>
              <a:buChar char="•"/>
            </a:pPr>
            <a:r>
              <a:rPr lang="en-GB" b="1" dirty="0"/>
              <a:t>Content:</a:t>
            </a:r>
            <a:r>
              <a:rPr lang="en-GB" dirty="0"/>
              <a:t> Guide to configuring audit policies in Data Safe, defining audit trails, and generating audit reports.</a:t>
            </a:r>
          </a:p>
          <a:p>
            <a:endParaRPr lang="en-CH" dirty="0"/>
          </a:p>
        </p:txBody>
      </p:sp>
      <p:sp>
        <p:nvSpPr>
          <p:cNvPr id="4" name="Text Placeholder 3">
            <a:extLst>
              <a:ext uri="{FF2B5EF4-FFF2-40B4-BE49-F238E27FC236}">
                <a16:creationId xmlns:a16="http://schemas.microsoft.com/office/drawing/2014/main" id="{8552AA70-62C8-B7BC-38B7-5F1D5F68373E}"/>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27E06CDC-90ED-1E4C-F8E7-91F3C3895DA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3224C0C9-4315-D125-24A8-9EFD7C72120E}"/>
              </a:ext>
            </a:extLst>
          </p:cNvPr>
          <p:cNvSpPr>
            <a:spLocks noGrp="1"/>
          </p:cNvSpPr>
          <p:nvPr>
            <p:ph type="sldNum" sz="quarter" idx="12"/>
          </p:nvPr>
        </p:nvSpPr>
        <p:spPr/>
        <p:txBody>
          <a:bodyPr/>
          <a:lstStyle/>
          <a:p>
            <a:fld id="{1F90F471-3972-4120-B8B3-0237DE626C35}" type="slidenum">
              <a:rPr lang="en-US" smtClean="0"/>
              <a:pPr/>
              <a:t>27</a:t>
            </a:fld>
            <a:endParaRPr lang="en-US" dirty="0"/>
          </a:p>
        </p:txBody>
      </p:sp>
    </p:spTree>
    <p:extLst>
      <p:ext uri="{BB962C8B-B14F-4D97-AF65-F5344CB8AC3E}">
        <p14:creationId xmlns:p14="http://schemas.microsoft.com/office/powerpoint/2010/main" val="1131643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3238-3E92-4ABC-8893-1C2574CF1D1D}"/>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6D2133F2-92B6-CB39-1104-506A453038AF}"/>
              </a:ext>
            </a:extLst>
          </p:cNvPr>
          <p:cNvSpPr>
            <a:spLocks noGrp="1"/>
          </p:cNvSpPr>
          <p:nvPr>
            <p:ph sz="quarter" idx="10"/>
          </p:nvPr>
        </p:nvSpPr>
        <p:spPr/>
        <p:txBody>
          <a:bodyPr/>
          <a:lstStyle/>
          <a:p>
            <a:r>
              <a:rPr lang="en-GB" b="1" dirty="0"/>
              <a:t>Slide 16: Performing a User Assessment</a:t>
            </a:r>
            <a:endParaRPr lang="en-GB" dirty="0"/>
          </a:p>
          <a:p>
            <a:pPr>
              <a:buFont typeface="Arial" panose="020B0604020202020204" pitchFamily="34" charset="0"/>
              <a:buChar char="•"/>
            </a:pPr>
            <a:r>
              <a:rPr lang="en-GB" b="1" dirty="0"/>
              <a:t>Title:</a:t>
            </a:r>
            <a:r>
              <a:rPr lang="en-GB" dirty="0"/>
              <a:t> Step 4 - Performing a User Assessment</a:t>
            </a:r>
          </a:p>
          <a:p>
            <a:pPr>
              <a:buFont typeface="Arial" panose="020B0604020202020204" pitchFamily="34" charset="0"/>
              <a:buChar char="•"/>
            </a:pPr>
            <a:r>
              <a:rPr lang="en-GB" b="1" dirty="0"/>
              <a:t>Subtitle:</a:t>
            </a:r>
            <a:r>
              <a:rPr lang="en-GB" dirty="0"/>
              <a:t> Reviewing User Privileges and Roles</a:t>
            </a:r>
          </a:p>
          <a:p>
            <a:pPr>
              <a:buFont typeface="Arial" panose="020B0604020202020204" pitchFamily="34" charset="0"/>
              <a:buChar char="•"/>
            </a:pPr>
            <a:r>
              <a:rPr lang="en-GB" b="1" dirty="0"/>
              <a:t>Content:</a:t>
            </a:r>
            <a:r>
              <a:rPr lang="en-GB" dirty="0"/>
              <a:t> Walkthrough of conducting a User Assessment to identify users with elevated privileges and access patterns.</a:t>
            </a:r>
          </a:p>
          <a:p>
            <a:endParaRPr lang="en-CH" dirty="0"/>
          </a:p>
        </p:txBody>
      </p:sp>
      <p:sp>
        <p:nvSpPr>
          <p:cNvPr id="4" name="Text Placeholder 3">
            <a:extLst>
              <a:ext uri="{FF2B5EF4-FFF2-40B4-BE49-F238E27FC236}">
                <a16:creationId xmlns:a16="http://schemas.microsoft.com/office/drawing/2014/main" id="{277631CB-80B1-6AB7-6BF3-D72AFDE008BD}"/>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99BC6D08-662F-E836-ADB4-8FCF2EF5BF67}"/>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05BE6E5B-E9E9-D485-C60A-27C0C3C12CD6}"/>
              </a:ext>
            </a:extLst>
          </p:cNvPr>
          <p:cNvSpPr>
            <a:spLocks noGrp="1"/>
          </p:cNvSpPr>
          <p:nvPr>
            <p:ph type="sldNum" sz="quarter" idx="12"/>
          </p:nvPr>
        </p:nvSpPr>
        <p:spPr/>
        <p:txBody>
          <a:bodyPr/>
          <a:lstStyle/>
          <a:p>
            <a:fld id="{1F90F471-3972-4120-B8B3-0237DE626C35}" type="slidenum">
              <a:rPr lang="en-US" smtClean="0"/>
              <a:pPr/>
              <a:t>28</a:t>
            </a:fld>
            <a:endParaRPr lang="en-US" dirty="0"/>
          </a:p>
        </p:txBody>
      </p:sp>
    </p:spTree>
    <p:extLst>
      <p:ext uri="{BB962C8B-B14F-4D97-AF65-F5344CB8AC3E}">
        <p14:creationId xmlns:p14="http://schemas.microsoft.com/office/powerpoint/2010/main" val="140748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1595-B234-44FF-5129-D9E4CA1F1D8C}"/>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61381B34-487B-E6F7-A24E-C5DF2FFADB95}"/>
              </a:ext>
            </a:extLst>
          </p:cNvPr>
          <p:cNvSpPr>
            <a:spLocks noGrp="1"/>
          </p:cNvSpPr>
          <p:nvPr>
            <p:ph sz="quarter" idx="10"/>
          </p:nvPr>
        </p:nvSpPr>
        <p:spPr/>
        <p:txBody>
          <a:bodyPr/>
          <a:lstStyle/>
          <a:p>
            <a:r>
              <a:rPr lang="en-GB" b="1" dirty="0"/>
              <a:t>Slide 17: Discovering Sensitive Data</a:t>
            </a:r>
            <a:endParaRPr lang="en-GB" dirty="0"/>
          </a:p>
          <a:p>
            <a:pPr>
              <a:buFont typeface="Arial" panose="020B0604020202020204" pitchFamily="34" charset="0"/>
              <a:buChar char="•"/>
            </a:pPr>
            <a:r>
              <a:rPr lang="en-GB" b="1" dirty="0"/>
              <a:t>Title:</a:t>
            </a:r>
            <a:r>
              <a:rPr lang="en-GB" dirty="0"/>
              <a:t> Step 5 - Discovering Sensitive Data</a:t>
            </a:r>
          </a:p>
          <a:p>
            <a:pPr>
              <a:buFont typeface="Arial" panose="020B0604020202020204" pitchFamily="34" charset="0"/>
              <a:buChar char="•"/>
            </a:pPr>
            <a:r>
              <a:rPr lang="en-GB" b="1" dirty="0"/>
              <a:t>Subtitle:</a:t>
            </a:r>
            <a:r>
              <a:rPr lang="en-GB" dirty="0"/>
              <a:t> Scanning for and Classifying Sensitive Data in ADB</a:t>
            </a:r>
          </a:p>
          <a:p>
            <a:pPr>
              <a:buFont typeface="Arial" panose="020B0604020202020204" pitchFamily="34" charset="0"/>
              <a:buChar char="•"/>
            </a:pPr>
            <a:r>
              <a:rPr lang="en-GB" b="1" dirty="0"/>
              <a:t>Content:</a:t>
            </a:r>
            <a:r>
              <a:rPr lang="en-GB" dirty="0"/>
              <a:t> Instructions on how to perform a Sensitive Data Discovery scan and classify sensitive information in the database.</a:t>
            </a:r>
          </a:p>
          <a:p>
            <a:endParaRPr lang="en-CH" dirty="0"/>
          </a:p>
        </p:txBody>
      </p:sp>
      <p:sp>
        <p:nvSpPr>
          <p:cNvPr id="4" name="Text Placeholder 3">
            <a:extLst>
              <a:ext uri="{FF2B5EF4-FFF2-40B4-BE49-F238E27FC236}">
                <a16:creationId xmlns:a16="http://schemas.microsoft.com/office/drawing/2014/main" id="{C8324F24-0A9A-1357-FB81-8A1CF1005D6B}"/>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8B4C2D0D-6570-EAD6-E5C4-25DDD90A727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AD95EEF2-DF1D-4590-DD70-FC1D984E7765}"/>
              </a:ext>
            </a:extLst>
          </p:cNvPr>
          <p:cNvSpPr>
            <a:spLocks noGrp="1"/>
          </p:cNvSpPr>
          <p:nvPr>
            <p:ph type="sldNum" sz="quarter" idx="12"/>
          </p:nvPr>
        </p:nvSpPr>
        <p:spPr/>
        <p:txBody>
          <a:bodyPr/>
          <a:lstStyle/>
          <a:p>
            <a:fld id="{1F90F471-3972-4120-B8B3-0237DE626C35}" type="slidenum">
              <a:rPr lang="en-US" smtClean="0"/>
              <a:pPr/>
              <a:t>29</a:t>
            </a:fld>
            <a:endParaRPr lang="en-US" dirty="0"/>
          </a:p>
        </p:txBody>
      </p:sp>
    </p:spTree>
    <p:extLst>
      <p:ext uri="{BB962C8B-B14F-4D97-AF65-F5344CB8AC3E}">
        <p14:creationId xmlns:p14="http://schemas.microsoft.com/office/powerpoint/2010/main" val="3656092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DEA43328-91BF-FEFE-660F-45F9E53B2B5F}"/>
              </a:ext>
            </a:extLst>
          </p:cNvPr>
          <p:cNvSpPr>
            <a:spLocks noGrp="1"/>
          </p:cNvSpPr>
          <p:nvPr>
            <p:ph type="title"/>
          </p:nvPr>
        </p:nvSpPr>
        <p:spPr/>
        <p:txBody>
          <a:bodyPr/>
          <a:lstStyle/>
          <a:p>
            <a:r>
              <a:rPr lang="en-GB" b="1" dirty="0"/>
              <a:t>Data: The Crown Jewel of Your Organization</a:t>
            </a:r>
            <a:endParaRPr lang="en-CH" dirty="0"/>
          </a:p>
        </p:txBody>
      </p:sp>
      <p:sp>
        <p:nvSpPr>
          <p:cNvPr id="39" name="Content Placeholder 38">
            <a:extLst>
              <a:ext uri="{FF2B5EF4-FFF2-40B4-BE49-F238E27FC236}">
                <a16:creationId xmlns:a16="http://schemas.microsoft.com/office/drawing/2014/main" id="{57C759D1-2842-1B75-88E5-850BA4AA4CCF}"/>
              </a:ext>
            </a:extLst>
          </p:cNvPr>
          <p:cNvSpPr>
            <a:spLocks noGrp="1"/>
          </p:cNvSpPr>
          <p:nvPr>
            <p:ph sz="half" idx="2"/>
          </p:nvPr>
        </p:nvSpPr>
        <p:spPr>
          <a:xfrm>
            <a:off x="380999" y="1947672"/>
            <a:ext cx="11049001" cy="4361688"/>
          </a:xfrm>
        </p:spPr>
        <p:txBody>
          <a:bodyPr/>
          <a:lstStyle/>
          <a:p>
            <a:pPr>
              <a:buFont typeface="Wingdings" pitchFamily="2" charset="2"/>
              <a:buChar char="§"/>
            </a:pPr>
            <a:r>
              <a:rPr lang="en-GB" b="1" dirty="0"/>
              <a:t>Data is a Key Asset</a:t>
            </a:r>
            <a:r>
              <a:rPr lang="en-GB" dirty="0"/>
              <a:t>: While data holds immense value, it can quickly turn into a major liability if not adequately protected.</a:t>
            </a:r>
          </a:p>
          <a:p>
            <a:pPr>
              <a:buFont typeface="Wingdings" pitchFamily="2" charset="2"/>
              <a:buChar char="§"/>
            </a:pPr>
            <a:r>
              <a:rPr lang="en-GB" b="1" dirty="0"/>
              <a:t>Rising Cybercrime: </a:t>
            </a:r>
            <a:r>
              <a:rPr lang="en-GB" dirty="0"/>
              <a:t>Cybercrime is expected to cause $8 trillion in global damages in 2023, with databases being prime targets due to their concentration of valuable information.</a:t>
            </a:r>
          </a:p>
          <a:p>
            <a:pPr>
              <a:buFont typeface="Wingdings" pitchFamily="2" charset="2"/>
              <a:buChar char="§"/>
            </a:pPr>
            <a:r>
              <a:rPr lang="en-GB" b="1" dirty="0"/>
              <a:t>Increasing Regulations: </a:t>
            </a:r>
            <a:r>
              <a:rPr lang="en-GB" dirty="0"/>
              <a:t>New and expanding data protection laws demand stricter security and accountability.</a:t>
            </a:r>
          </a:p>
          <a:p>
            <a:pPr>
              <a:buFont typeface="Wingdings" pitchFamily="2" charset="2"/>
              <a:buChar char="§"/>
            </a:pPr>
            <a:endParaRPr lang="en-CH" dirty="0"/>
          </a:p>
        </p:txBody>
      </p:sp>
      <p:pic>
        <p:nvPicPr>
          <p:cNvPr id="42" name="Content Placeholder 41">
            <a:extLst>
              <a:ext uri="{FF2B5EF4-FFF2-40B4-BE49-F238E27FC236}">
                <a16:creationId xmlns:a16="http://schemas.microsoft.com/office/drawing/2014/main" id="{F64A4CD6-5AF4-7CCB-9C39-EC03565271E0}"/>
              </a:ext>
            </a:extLst>
          </p:cNvPr>
          <p:cNvPicPr>
            <a:picLocks noGrp="1" noChangeAspect="1"/>
          </p:cNvPicPr>
          <p:nvPr>
            <p:ph sz="half" idx="18"/>
          </p:nvPr>
        </p:nvPicPr>
        <p:blipFill>
          <a:blip r:embed="rId3"/>
          <a:srcRect/>
          <a:stretch/>
        </p:blipFill>
        <p:spPr>
          <a:xfrm>
            <a:off x="174872" y="3960434"/>
            <a:ext cx="11842257" cy="2478446"/>
          </a:xfrm>
          <a:prstGeom prst="rect">
            <a:avLst/>
          </a:prstGeom>
        </p:spPr>
      </p:pic>
      <p:sp>
        <p:nvSpPr>
          <p:cNvPr id="36" name="Footer Placeholder 35">
            <a:extLst>
              <a:ext uri="{FF2B5EF4-FFF2-40B4-BE49-F238E27FC236}">
                <a16:creationId xmlns:a16="http://schemas.microsoft.com/office/drawing/2014/main" id="{EFF5A652-2B81-E1EB-316A-7C0454727E7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40" name="Text Placeholder 39">
            <a:extLst>
              <a:ext uri="{FF2B5EF4-FFF2-40B4-BE49-F238E27FC236}">
                <a16:creationId xmlns:a16="http://schemas.microsoft.com/office/drawing/2014/main" id="{C3E6A21E-3002-25D5-62CB-F0A13DF0C0F2}"/>
              </a:ext>
            </a:extLst>
          </p:cNvPr>
          <p:cNvSpPr>
            <a:spLocks noGrp="1"/>
          </p:cNvSpPr>
          <p:nvPr>
            <p:ph type="body" sz="quarter" idx="11"/>
          </p:nvPr>
        </p:nvSpPr>
        <p:spPr/>
        <p:txBody>
          <a:bodyPr/>
          <a:lstStyle/>
          <a:p>
            <a:r>
              <a:rPr lang="en-GB" dirty="0"/>
              <a:t>Protecting Data to Prevent Liability</a:t>
            </a:r>
            <a:endParaRPr lang="en-CH" dirty="0"/>
          </a:p>
        </p:txBody>
      </p:sp>
      <p:sp>
        <p:nvSpPr>
          <p:cNvPr id="37" name="Slide Number Placeholder 36">
            <a:extLst>
              <a:ext uri="{FF2B5EF4-FFF2-40B4-BE49-F238E27FC236}">
                <a16:creationId xmlns:a16="http://schemas.microsoft.com/office/drawing/2014/main" id="{5DD34ACD-C3D6-72D4-36E6-3E48DE2980F2}"/>
              </a:ext>
            </a:extLst>
          </p:cNvPr>
          <p:cNvSpPr>
            <a:spLocks noGrp="1"/>
          </p:cNvSpPr>
          <p:nvPr>
            <p:ph type="sldNum" sz="quarter" idx="20"/>
          </p:nvPr>
        </p:nvSpPr>
        <p:spPr/>
        <p:txBody>
          <a:bodyPr/>
          <a:lstStyle/>
          <a:p>
            <a:fld id="{1F90F471-3972-4120-B8B3-0237DE626C35}" type="slidenum">
              <a:rPr lang="en-US" smtClean="0"/>
              <a:pPr/>
              <a:t>3</a:t>
            </a:fld>
            <a:endParaRPr lang="en-US" dirty="0"/>
          </a:p>
        </p:txBody>
      </p:sp>
    </p:spTree>
    <p:extLst>
      <p:ext uri="{BB962C8B-B14F-4D97-AF65-F5344CB8AC3E}">
        <p14:creationId xmlns:p14="http://schemas.microsoft.com/office/powerpoint/2010/main" val="747031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5F58-F6DB-671C-611C-ED990B1645C8}"/>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8BA12A31-307A-8C24-2046-1CD327BEB829}"/>
              </a:ext>
            </a:extLst>
          </p:cNvPr>
          <p:cNvSpPr>
            <a:spLocks noGrp="1"/>
          </p:cNvSpPr>
          <p:nvPr>
            <p:ph sz="quarter" idx="10"/>
          </p:nvPr>
        </p:nvSpPr>
        <p:spPr/>
        <p:txBody>
          <a:bodyPr/>
          <a:lstStyle/>
          <a:p>
            <a:pPr>
              <a:buFont typeface="Arial" panose="020B0604020202020204" pitchFamily="34" charset="0"/>
              <a:buChar char="•"/>
            </a:pPr>
            <a:r>
              <a:rPr lang="en-GB" b="1" dirty="0"/>
              <a:t>Slide 18: Data Masking in Action</a:t>
            </a:r>
            <a:endParaRPr lang="en-GB" dirty="0"/>
          </a:p>
          <a:p>
            <a:pPr marL="742950" lvl="1" indent="-285750">
              <a:buFont typeface="Arial" panose="020B0604020202020204" pitchFamily="34" charset="0"/>
              <a:buChar char="•"/>
            </a:pPr>
            <a:r>
              <a:rPr lang="en-GB" b="1" dirty="0"/>
              <a:t>Title:</a:t>
            </a:r>
            <a:r>
              <a:rPr lang="en-GB" dirty="0"/>
              <a:t> Step 6 - Applying Data Masking</a:t>
            </a:r>
          </a:p>
          <a:p>
            <a:pPr marL="742950" lvl="1" indent="-285750">
              <a:buFont typeface="Arial" panose="020B0604020202020204" pitchFamily="34" charset="0"/>
              <a:buChar char="•"/>
            </a:pPr>
            <a:r>
              <a:rPr lang="en-GB" b="1" dirty="0"/>
              <a:t>Subtitle:</a:t>
            </a:r>
            <a:r>
              <a:rPr lang="en-GB" dirty="0"/>
              <a:t> Masking Sensitive Data for Development and Testing</a:t>
            </a:r>
          </a:p>
          <a:p>
            <a:pPr marL="742950" lvl="1" indent="-285750">
              <a:buFont typeface="Arial" panose="020B0604020202020204" pitchFamily="34" charset="0"/>
              <a:buChar char="•"/>
            </a:pPr>
            <a:r>
              <a:rPr lang="en-GB" b="1" dirty="0"/>
              <a:t>Content:</a:t>
            </a:r>
            <a:r>
              <a:rPr lang="en-GB" dirty="0"/>
              <a:t> Demonstration on setting up and applying data masking rules, with tips on managing masked data in test environments.</a:t>
            </a:r>
          </a:p>
          <a:p>
            <a:endParaRPr lang="en-CH" dirty="0"/>
          </a:p>
        </p:txBody>
      </p:sp>
      <p:sp>
        <p:nvSpPr>
          <p:cNvPr id="4" name="Text Placeholder 3">
            <a:extLst>
              <a:ext uri="{FF2B5EF4-FFF2-40B4-BE49-F238E27FC236}">
                <a16:creationId xmlns:a16="http://schemas.microsoft.com/office/drawing/2014/main" id="{A848E8D5-6E8C-12F6-FC15-B3A27620BE7C}"/>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78DA5AA6-C440-080C-E09A-79E153B0F0B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65817A9F-0E91-311E-C6C2-74F17BD237E2}"/>
              </a:ext>
            </a:extLst>
          </p:cNvPr>
          <p:cNvSpPr>
            <a:spLocks noGrp="1"/>
          </p:cNvSpPr>
          <p:nvPr>
            <p:ph type="sldNum" sz="quarter" idx="12"/>
          </p:nvPr>
        </p:nvSpPr>
        <p:spPr/>
        <p:txBody>
          <a:bodyPr/>
          <a:lstStyle/>
          <a:p>
            <a:fld id="{1F90F471-3972-4120-B8B3-0237DE626C35}" type="slidenum">
              <a:rPr lang="en-US" smtClean="0"/>
              <a:pPr/>
              <a:t>30</a:t>
            </a:fld>
            <a:endParaRPr lang="en-US" dirty="0"/>
          </a:p>
        </p:txBody>
      </p:sp>
    </p:spTree>
    <p:extLst>
      <p:ext uri="{BB962C8B-B14F-4D97-AF65-F5344CB8AC3E}">
        <p14:creationId xmlns:p14="http://schemas.microsoft.com/office/powerpoint/2010/main" val="3844840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3DE5-1670-C605-9FDF-F657F09C475F}"/>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A5C5575B-7713-9E4B-3C84-7A0BFC34FC17}"/>
              </a:ext>
            </a:extLst>
          </p:cNvPr>
          <p:cNvSpPr>
            <a:spLocks noGrp="1"/>
          </p:cNvSpPr>
          <p:nvPr>
            <p:ph sz="quarter" idx="10"/>
          </p:nvPr>
        </p:nvSpPr>
        <p:spPr/>
        <p:txBody>
          <a:bodyPr/>
          <a:lstStyle/>
          <a:p>
            <a:pPr>
              <a:buFont typeface="Arial" panose="020B0604020202020204" pitchFamily="34" charset="0"/>
              <a:buChar char="•"/>
            </a:pPr>
            <a:r>
              <a:rPr lang="en-GB" b="1" dirty="0"/>
              <a:t>Slide 19: Key Takeaways</a:t>
            </a:r>
            <a:endParaRPr lang="en-GB" dirty="0"/>
          </a:p>
          <a:p>
            <a:pPr marL="742950" lvl="1" indent="-285750">
              <a:buFont typeface="Arial" panose="020B0604020202020204" pitchFamily="34" charset="0"/>
              <a:buChar char="•"/>
            </a:pPr>
            <a:r>
              <a:rPr lang="en-GB" b="1" dirty="0"/>
              <a:t>Title:</a:t>
            </a:r>
            <a:r>
              <a:rPr lang="en-GB" dirty="0"/>
              <a:t> Key Takeaways from Oracle Data Safe</a:t>
            </a:r>
          </a:p>
          <a:p>
            <a:pPr marL="742950" lvl="1" indent="-285750">
              <a:buFont typeface="Arial" panose="020B0604020202020204" pitchFamily="34" charset="0"/>
              <a:buChar char="•"/>
            </a:pPr>
            <a:r>
              <a:rPr lang="en-GB" b="1" dirty="0"/>
              <a:t>Subtitle:</a:t>
            </a:r>
            <a:r>
              <a:rPr lang="en-GB" dirty="0"/>
              <a:t> Summary of Data Safe Features and Workshop Highlights</a:t>
            </a:r>
          </a:p>
          <a:p>
            <a:pPr marL="742950" lvl="1" indent="-285750">
              <a:buFont typeface="Arial" panose="020B0604020202020204" pitchFamily="34" charset="0"/>
              <a:buChar char="•"/>
            </a:pPr>
            <a:r>
              <a:rPr lang="en-GB" b="1" dirty="0"/>
              <a:t>Content:</a:t>
            </a:r>
            <a:r>
              <a:rPr lang="en-GB" dirty="0"/>
              <a:t> Recap of Data Safe’s capabilities, key security benefits, and lessons from the workshop.</a:t>
            </a:r>
          </a:p>
          <a:p>
            <a:pPr>
              <a:buFont typeface="Arial" panose="020B0604020202020204" pitchFamily="34" charset="0"/>
              <a:buChar char="•"/>
            </a:pPr>
            <a:r>
              <a:rPr lang="en-GB" b="1" dirty="0"/>
              <a:t>Slide 20: Q&amp;A</a:t>
            </a:r>
            <a:endParaRPr lang="en-GB" dirty="0"/>
          </a:p>
          <a:p>
            <a:pPr marL="742950" lvl="1" indent="-285750">
              <a:buFont typeface="Arial" panose="020B0604020202020204" pitchFamily="34" charset="0"/>
              <a:buChar char="•"/>
            </a:pPr>
            <a:r>
              <a:rPr lang="en-GB" b="1" dirty="0"/>
              <a:t>Title:</a:t>
            </a:r>
            <a:r>
              <a:rPr lang="en-GB" dirty="0"/>
              <a:t> Questions and Answers</a:t>
            </a:r>
          </a:p>
          <a:p>
            <a:pPr marL="742950" lvl="1" indent="-285750">
              <a:buFont typeface="Arial" panose="020B0604020202020204" pitchFamily="34" charset="0"/>
              <a:buChar char="•"/>
            </a:pPr>
            <a:r>
              <a:rPr lang="en-GB" b="1" dirty="0"/>
              <a:t>Subtitle:</a:t>
            </a:r>
            <a:r>
              <a:rPr lang="en-GB" dirty="0"/>
              <a:t> Addressing Participant Queries</a:t>
            </a:r>
          </a:p>
          <a:p>
            <a:pPr marL="742950" lvl="1" indent="-285750">
              <a:buFont typeface="Arial" panose="020B0604020202020204" pitchFamily="34" charset="0"/>
              <a:buChar char="•"/>
            </a:pPr>
            <a:r>
              <a:rPr lang="en-GB" b="1" dirty="0"/>
              <a:t>Content:</a:t>
            </a:r>
            <a:r>
              <a:rPr lang="en-GB" dirty="0"/>
              <a:t> Open floor for questions, with a reminder of where participants can find additional resources and support.</a:t>
            </a:r>
          </a:p>
          <a:p>
            <a:endParaRPr lang="en-CH" dirty="0"/>
          </a:p>
        </p:txBody>
      </p:sp>
      <p:sp>
        <p:nvSpPr>
          <p:cNvPr id="4" name="Text Placeholder 3">
            <a:extLst>
              <a:ext uri="{FF2B5EF4-FFF2-40B4-BE49-F238E27FC236}">
                <a16:creationId xmlns:a16="http://schemas.microsoft.com/office/drawing/2014/main" id="{E2A412C4-2CBF-DE34-D875-AC8F41E49FFC}"/>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2ED542B2-650E-203A-53D0-28CC41984E9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14AB7033-CC4F-628C-63C8-0F4E4614B1CC}"/>
              </a:ext>
            </a:extLst>
          </p:cNvPr>
          <p:cNvSpPr>
            <a:spLocks noGrp="1"/>
          </p:cNvSpPr>
          <p:nvPr>
            <p:ph type="sldNum" sz="quarter" idx="12"/>
          </p:nvPr>
        </p:nvSpPr>
        <p:spPr/>
        <p:txBody>
          <a:bodyPr/>
          <a:lstStyle/>
          <a:p>
            <a:fld id="{1F90F471-3972-4120-B8B3-0237DE626C35}" type="slidenum">
              <a:rPr lang="en-US" smtClean="0"/>
              <a:pPr/>
              <a:t>31</a:t>
            </a:fld>
            <a:endParaRPr lang="en-US" dirty="0"/>
          </a:p>
        </p:txBody>
      </p:sp>
    </p:spTree>
    <p:extLst>
      <p:ext uri="{BB962C8B-B14F-4D97-AF65-F5344CB8AC3E}">
        <p14:creationId xmlns:p14="http://schemas.microsoft.com/office/powerpoint/2010/main" val="410829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7692-6056-46B2-E512-0759FB3D49D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247D33A-9385-04FB-0CC0-B70A7E920902}"/>
              </a:ext>
            </a:extLst>
          </p:cNvPr>
          <p:cNvSpPr>
            <a:spLocks noGrp="1"/>
          </p:cNvSpPr>
          <p:nvPr>
            <p:ph sz="quarter" idx="10"/>
          </p:nvPr>
        </p:nvSpPr>
        <p:spPr/>
        <p:txBody>
          <a:bodyPr/>
          <a:lstStyle/>
          <a:p>
            <a:endParaRPr lang="en-CH"/>
          </a:p>
        </p:txBody>
      </p:sp>
      <p:sp>
        <p:nvSpPr>
          <p:cNvPr id="4" name="Text Placeholder 3">
            <a:extLst>
              <a:ext uri="{FF2B5EF4-FFF2-40B4-BE49-F238E27FC236}">
                <a16:creationId xmlns:a16="http://schemas.microsoft.com/office/drawing/2014/main" id="{2FD8FD66-5E5A-2B7A-3205-6225AA27B3E2}"/>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342E9261-50DD-8A5B-F1A3-562699A0382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7C6A8576-31FF-8987-09BD-993D383AD971}"/>
              </a:ext>
            </a:extLst>
          </p:cNvPr>
          <p:cNvSpPr>
            <a:spLocks noGrp="1"/>
          </p:cNvSpPr>
          <p:nvPr>
            <p:ph type="sldNum" sz="quarter" idx="12"/>
          </p:nvPr>
        </p:nvSpPr>
        <p:spPr/>
        <p:txBody>
          <a:bodyPr/>
          <a:lstStyle/>
          <a:p>
            <a:fld id="{1F90F471-3972-4120-B8B3-0237DE626C35}" type="slidenum">
              <a:rPr lang="en-US" smtClean="0"/>
              <a:pPr/>
              <a:t>33</a:t>
            </a:fld>
            <a:endParaRPr lang="en-US" dirty="0"/>
          </a:p>
        </p:txBody>
      </p:sp>
      <p:sp>
        <p:nvSpPr>
          <p:cNvPr id="7" name="Content Placeholder 6">
            <a:extLst>
              <a:ext uri="{FF2B5EF4-FFF2-40B4-BE49-F238E27FC236}">
                <a16:creationId xmlns:a16="http://schemas.microsoft.com/office/drawing/2014/main" id="{5360B527-E95B-DFB0-6918-0750421D59BC}"/>
              </a:ext>
            </a:extLst>
          </p:cNvPr>
          <p:cNvSpPr>
            <a:spLocks noGrp="1"/>
          </p:cNvSpPr>
          <p:nvPr>
            <p:ph sz="quarter" idx="13"/>
          </p:nvPr>
        </p:nvSpPr>
        <p:spPr/>
        <p:txBody>
          <a:bodyPr/>
          <a:lstStyle/>
          <a:p>
            <a:endParaRPr lang="en-CH"/>
          </a:p>
        </p:txBody>
      </p:sp>
      <p:sp>
        <p:nvSpPr>
          <p:cNvPr id="8" name="Content Placeholder 7">
            <a:extLst>
              <a:ext uri="{FF2B5EF4-FFF2-40B4-BE49-F238E27FC236}">
                <a16:creationId xmlns:a16="http://schemas.microsoft.com/office/drawing/2014/main" id="{50BD9527-5538-749A-E637-24049E723DE9}"/>
              </a:ext>
            </a:extLst>
          </p:cNvPr>
          <p:cNvSpPr>
            <a:spLocks noGrp="1"/>
          </p:cNvSpPr>
          <p:nvPr>
            <p:ph sz="quarter" idx="14"/>
          </p:nvPr>
        </p:nvSpPr>
        <p:spPr/>
        <p:txBody>
          <a:bodyPr/>
          <a:lstStyle/>
          <a:p>
            <a:endParaRPr lang="en-CH"/>
          </a:p>
        </p:txBody>
      </p:sp>
      <p:sp>
        <p:nvSpPr>
          <p:cNvPr id="9" name="Content Placeholder 8">
            <a:extLst>
              <a:ext uri="{FF2B5EF4-FFF2-40B4-BE49-F238E27FC236}">
                <a16:creationId xmlns:a16="http://schemas.microsoft.com/office/drawing/2014/main" id="{979DD57F-E3E2-D169-BD1A-888DFC4F0F41}"/>
              </a:ext>
            </a:extLst>
          </p:cNvPr>
          <p:cNvSpPr>
            <a:spLocks noGrp="1"/>
          </p:cNvSpPr>
          <p:nvPr>
            <p:ph sz="quarter" idx="15"/>
          </p:nvPr>
        </p:nvSpPr>
        <p:spPr/>
        <p:txBody>
          <a:bodyPr/>
          <a:lstStyle/>
          <a:p>
            <a:endParaRPr lang="en-CH"/>
          </a:p>
        </p:txBody>
      </p:sp>
    </p:spTree>
    <p:extLst>
      <p:ext uri="{BB962C8B-B14F-4D97-AF65-F5344CB8AC3E}">
        <p14:creationId xmlns:p14="http://schemas.microsoft.com/office/powerpoint/2010/main" val="11308701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877B19A-A6F2-8461-8303-8E9390F952AB}"/>
              </a:ext>
            </a:extLst>
          </p:cNvPr>
          <p:cNvSpPr>
            <a:spLocks noGrp="1"/>
          </p:cNvSpPr>
          <p:nvPr>
            <p:ph type="title"/>
          </p:nvPr>
        </p:nvSpPr>
        <p:spPr/>
        <p:txBody>
          <a:bodyPr/>
          <a:lstStyle/>
          <a:p>
            <a:endParaRPr lang="en-CH"/>
          </a:p>
        </p:txBody>
      </p:sp>
      <p:sp>
        <p:nvSpPr>
          <p:cNvPr id="11" name="Content Placeholder 10">
            <a:extLst>
              <a:ext uri="{FF2B5EF4-FFF2-40B4-BE49-F238E27FC236}">
                <a16:creationId xmlns:a16="http://schemas.microsoft.com/office/drawing/2014/main" id="{93C9C4BA-F786-037F-115D-1D4B70D08D6B}"/>
              </a:ext>
            </a:extLst>
          </p:cNvPr>
          <p:cNvSpPr>
            <a:spLocks noGrp="1"/>
          </p:cNvSpPr>
          <p:nvPr>
            <p:ph sz="quarter" idx="10"/>
          </p:nvPr>
        </p:nvSpPr>
        <p:spPr/>
        <p:txBody>
          <a:bodyPr/>
          <a:lstStyle/>
          <a:p>
            <a:endParaRPr lang="en-CH"/>
          </a:p>
        </p:txBody>
      </p:sp>
      <p:sp>
        <p:nvSpPr>
          <p:cNvPr id="12" name="Text Placeholder 11">
            <a:extLst>
              <a:ext uri="{FF2B5EF4-FFF2-40B4-BE49-F238E27FC236}">
                <a16:creationId xmlns:a16="http://schemas.microsoft.com/office/drawing/2014/main" id="{978AAEBF-DB92-62C1-D03A-4A40C0975A6F}"/>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BFBED2C4-80A4-E78D-0564-A7AAFDFE38D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A9FFEC4D-507B-FEF9-CB06-E4D8A4B825BE}"/>
              </a:ext>
            </a:extLst>
          </p:cNvPr>
          <p:cNvSpPr>
            <a:spLocks noGrp="1"/>
          </p:cNvSpPr>
          <p:nvPr>
            <p:ph type="sldNum" sz="quarter" idx="12"/>
          </p:nvPr>
        </p:nvSpPr>
        <p:spPr/>
        <p:txBody>
          <a:bodyPr/>
          <a:lstStyle/>
          <a:p>
            <a:fld id="{1F90F471-3972-4120-B8B3-0237DE626C35}" type="slidenum">
              <a:rPr lang="en-US" smtClean="0"/>
              <a:pPr/>
              <a:t>34</a:t>
            </a:fld>
            <a:endParaRPr lang="en-US" dirty="0"/>
          </a:p>
        </p:txBody>
      </p:sp>
      <p:sp>
        <p:nvSpPr>
          <p:cNvPr id="13" name="Content Placeholder 12">
            <a:extLst>
              <a:ext uri="{FF2B5EF4-FFF2-40B4-BE49-F238E27FC236}">
                <a16:creationId xmlns:a16="http://schemas.microsoft.com/office/drawing/2014/main" id="{D0E28A2F-3284-DC08-057E-1E3D9719FCF9}"/>
              </a:ext>
            </a:extLst>
          </p:cNvPr>
          <p:cNvSpPr>
            <a:spLocks noGrp="1"/>
          </p:cNvSpPr>
          <p:nvPr>
            <p:ph sz="quarter" idx="15"/>
          </p:nvPr>
        </p:nvSpPr>
        <p:spPr/>
        <p:txBody>
          <a:bodyPr/>
          <a:lstStyle/>
          <a:p>
            <a:endParaRPr lang="en-CH"/>
          </a:p>
        </p:txBody>
      </p:sp>
    </p:spTree>
    <p:extLst>
      <p:ext uri="{BB962C8B-B14F-4D97-AF65-F5344CB8AC3E}">
        <p14:creationId xmlns:p14="http://schemas.microsoft.com/office/powerpoint/2010/main" val="1761035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0F6B-BEA8-5AA5-F540-4BB0A9CCD07F}"/>
              </a:ext>
            </a:extLst>
          </p:cNvPr>
          <p:cNvSpPr>
            <a:spLocks noGrp="1"/>
          </p:cNvSpPr>
          <p:nvPr>
            <p:ph type="title"/>
          </p:nvPr>
        </p:nvSpPr>
        <p:spPr/>
        <p:txBody>
          <a:bodyPr/>
          <a:lstStyle/>
          <a:p>
            <a:r>
              <a:rPr lang="en-GB" dirty="0"/>
              <a:t>Why Oracle Data Safe?</a:t>
            </a:r>
            <a:endParaRPr lang="en-CH" dirty="0"/>
          </a:p>
        </p:txBody>
      </p:sp>
      <p:sp>
        <p:nvSpPr>
          <p:cNvPr id="3" name="Content Placeholder 2">
            <a:extLst>
              <a:ext uri="{FF2B5EF4-FFF2-40B4-BE49-F238E27FC236}">
                <a16:creationId xmlns:a16="http://schemas.microsoft.com/office/drawing/2014/main" id="{5A39737C-6797-DE25-ACC6-E816A31C2A6E}"/>
              </a:ext>
            </a:extLst>
          </p:cNvPr>
          <p:cNvSpPr>
            <a:spLocks noGrp="1"/>
          </p:cNvSpPr>
          <p:nvPr>
            <p:ph sz="quarter" idx="10"/>
          </p:nvPr>
        </p:nvSpPr>
        <p:spPr/>
        <p:txBody>
          <a:bodyPr/>
          <a:lstStyle/>
          <a:p>
            <a:pPr marL="0" indent="0">
              <a:buNone/>
            </a:pPr>
            <a:r>
              <a:rPr lang="en-GB" b="1" dirty="0"/>
              <a:t>More Than Basic Security </a:t>
            </a:r>
            <a:r>
              <a:rPr lang="en-GB" dirty="0"/>
              <a:t>– Encryption and patching are crucial</a:t>
            </a:r>
            <a:br>
              <a:rPr lang="en-GB" dirty="0"/>
            </a:br>
            <a:r>
              <a:rPr lang="en-GB" dirty="0"/>
              <a:t>but incomplete.</a:t>
            </a:r>
            <a:endParaRPr lang="en-GB" b="1" dirty="0"/>
          </a:p>
          <a:p>
            <a:pPr marL="0" indent="0">
              <a:spcBef>
                <a:spcPts val="600"/>
              </a:spcBef>
              <a:buNone/>
            </a:pPr>
            <a:r>
              <a:rPr lang="en-GB" b="1" dirty="0"/>
              <a:t>Key Security Focus Areas:</a:t>
            </a:r>
          </a:p>
          <a:p>
            <a:pPr>
              <a:buFont typeface="Wingdings" pitchFamily="2" charset="2"/>
              <a:buChar char="§"/>
            </a:pPr>
            <a:r>
              <a:rPr lang="en-GB" b="1" dirty="0"/>
              <a:t>Configuration Compliance </a:t>
            </a:r>
            <a:r>
              <a:rPr lang="en-GB" dirty="0"/>
              <a:t>–</a:t>
            </a:r>
            <a:r>
              <a:rPr lang="en-GB" b="1" dirty="0"/>
              <a:t> </a:t>
            </a:r>
            <a:r>
              <a:rPr lang="en-GB" dirty="0"/>
              <a:t>Is the database securely configured?</a:t>
            </a:r>
          </a:p>
          <a:p>
            <a:pPr>
              <a:buFont typeface="Wingdings" pitchFamily="2" charset="2"/>
              <a:buChar char="§"/>
            </a:pPr>
            <a:r>
              <a:rPr lang="en-GB" b="1" dirty="0"/>
              <a:t>User Risk &amp; Monitoring </a:t>
            </a:r>
            <a:r>
              <a:rPr lang="en-GB" dirty="0"/>
              <a:t>– Who are the highest-risk users, </a:t>
            </a:r>
            <a:br>
              <a:rPr lang="en-GB" dirty="0"/>
            </a:br>
            <a:r>
              <a:rPr lang="en-GB" dirty="0"/>
              <a:t>and what actions are they performing?</a:t>
            </a:r>
          </a:p>
          <a:p>
            <a:pPr>
              <a:buFont typeface="Wingdings" pitchFamily="2" charset="2"/>
              <a:buChar char="§"/>
            </a:pPr>
            <a:r>
              <a:rPr lang="en-GB" b="1" dirty="0"/>
              <a:t>Audit &amp; Compliance </a:t>
            </a:r>
            <a:r>
              <a:rPr lang="en-GB" dirty="0"/>
              <a:t>– Which activities should be audited, and </a:t>
            </a:r>
            <a:br>
              <a:rPr lang="en-GB" dirty="0"/>
            </a:br>
            <a:r>
              <a:rPr lang="en-GB" dirty="0"/>
              <a:t>how do we manage and protect the audit logs effectively?</a:t>
            </a:r>
          </a:p>
          <a:p>
            <a:pPr>
              <a:buFont typeface="Wingdings" pitchFamily="2" charset="2"/>
              <a:buChar char="§"/>
            </a:pPr>
            <a:r>
              <a:rPr lang="en-GB" b="1" dirty="0"/>
              <a:t>Sensitive Data Control </a:t>
            </a:r>
            <a:r>
              <a:rPr lang="en-GB" dirty="0"/>
              <a:t>– What sensitive data is stored, and can exposure be minimized?</a:t>
            </a:r>
            <a:endParaRPr lang="en-GB" b="1" dirty="0"/>
          </a:p>
          <a:p>
            <a:pPr marL="0" indent="0">
              <a:spcBef>
                <a:spcPts val="600"/>
              </a:spcBef>
              <a:buNone/>
            </a:pPr>
            <a:r>
              <a:rPr lang="en-GB" b="1" i="1" dirty="0">
                <a:solidFill>
                  <a:schemeClr val="accent1"/>
                </a:solidFill>
              </a:rPr>
              <a:t>Holistic Security Management</a:t>
            </a:r>
            <a:r>
              <a:rPr lang="en-GB" i="1" dirty="0">
                <a:solidFill>
                  <a:schemeClr val="accent1"/>
                </a:solidFill>
              </a:rPr>
              <a:t> –</a:t>
            </a:r>
            <a:r>
              <a:rPr lang="en-GB" b="1" i="1" dirty="0">
                <a:solidFill>
                  <a:schemeClr val="accent1"/>
                </a:solidFill>
              </a:rPr>
              <a:t> </a:t>
            </a:r>
            <a:r>
              <a:rPr lang="en-GB" i="1" dirty="0">
                <a:solidFill>
                  <a:schemeClr val="accent1"/>
                </a:solidFill>
              </a:rPr>
              <a:t>Oracle Data Safe offers centralized tools to address these areas, enhancing control, visibility, and compliance.</a:t>
            </a:r>
          </a:p>
        </p:txBody>
      </p:sp>
      <p:sp>
        <p:nvSpPr>
          <p:cNvPr id="6" name="Text Placeholder 5">
            <a:extLst>
              <a:ext uri="{FF2B5EF4-FFF2-40B4-BE49-F238E27FC236}">
                <a16:creationId xmlns:a16="http://schemas.microsoft.com/office/drawing/2014/main" id="{0587B5F2-718C-F11D-4C07-61F5485CAA1A}"/>
              </a:ext>
            </a:extLst>
          </p:cNvPr>
          <p:cNvSpPr>
            <a:spLocks noGrp="1"/>
          </p:cNvSpPr>
          <p:nvPr>
            <p:ph type="body" sz="quarter" idx="11"/>
          </p:nvPr>
        </p:nvSpPr>
        <p:spPr/>
        <p:txBody>
          <a:bodyPr/>
          <a:lstStyle/>
          <a:p>
            <a:r>
              <a:rPr lang="en-GB" dirty="0"/>
              <a:t>Beyond Encryption and Patching – Comprehensive Database Security</a:t>
            </a:r>
            <a:endParaRPr lang="en-CH" dirty="0"/>
          </a:p>
        </p:txBody>
      </p:sp>
      <p:sp>
        <p:nvSpPr>
          <p:cNvPr id="5" name="Footer Placeholder 4">
            <a:extLst>
              <a:ext uri="{FF2B5EF4-FFF2-40B4-BE49-F238E27FC236}">
                <a16:creationId xmlns:a16="http://schemas.microsoft.com/office/drawing/2014/main" id="{B2B2F3E0-F60B-83E9-3BD9-6A2FF6BFC5A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DC89055C-F063-74E9-5A36-2D2387FA8F89}"/>
              </a:ext>
            </a:extLst>
          </p:cNvPr>
          <p:cNvSpPr>
            <a:spLocks noGrp="1"/>
          </p:cNvSpPr>
          <p:nvPr>
            <p:ph type="sldNum" sz="quarter" idx="12"/>
          </p:nvPr>
        </p:nvSpPr>
        <p:spPr/>
        <p:txBody>
          <a:bodyPr/>
          <a:lstStyle/>
          <a:p>
            <a:fld id="{1F90F471-3972-4120-B8B3-0237DE626C35}" type="slidenum">
              <a:rPr lang="en-US" smtClean="0"/>
              <a:pPr/>
              <a:t>4</a:t>
            </a:fld>
            <a:endParaRPr lang="en-US" dirty="0"/>
          </a:p>
        </p:txBody>
      </p:sp>
      <p:pic>
        <p:nvPicPr>
          <p:cNvPr id="8" name="Picture 7">
            <a:extLst>
              <a:ext uri="{FF2B5EF4-FFF2-40B4-BE49-F238E27FC236}">
                <a16:creationId xmlns:a16="http://schemas.microsoft.com/office/drawing/2014/main" id="{2ADFD673-D87A-658D-EAF5-B137BAD373A4}"/>
              </a:ext>
            </a:extLst>
          </p:cNvPr>
          <p:cNvPicPr>
            <a:picLocks noChangeAspect="1"/>
          </p:cNvPicPr>
          <p:nvPr/>
        </p:nvPicPr>
        <p:blipFill>
          <a:blip r:embed="rId3"/>
          <a:stretch>
            <a:fillRect/>
          </a:stretch>
        </p:blipFill>
        <p:spPr>
          <a:xfrm>
            <a:off x="8550954" y="271602"/>
            <a:ext cx="3395969" cy="4258277"/>
          </a:xfrm>
          <a:prstGeom prst="rect">
            <a:avLst/>
          </a:prstGeom>
        </p:spPr>
      </p:pic>
    </p:spTree>
    <p:extLst>
      <p:ext uri="{BB962C8B-B14F-4D97-AF65-F5344CB8AC3E}">
        <p14:creationId xmlns:p14="http://schemas.microsoft.com/office/powerpoint/2010/main" val="189449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EA77-06CA-41D7-0FAF-4F69A5147AF1}"/>
              </a:ext>
            </a:extLst>
          </p:cNvPr>
          <p:cNvSpPr>
            <a:spLocks noGrp="1"/>
          </p:cNvSpPr>
          <p:nvPr>
            <p:ph type="title"/>
          </p:nvPr>
        </p:nvSpPr>
        <p:spPr/>
        <p:txBody>
          <a:bodyPr/>
          <a:lstStyle/>
          <a:p>
            <a:r>
              <a:rPr lang="en-GB" dirty="0"/>
              <a:t>Oracle Data Safe Overview</a:t>
            </a:r>
            <a:endParaRPr lang="en-CH" dirty="0"/>
          </a:p>
        </p:txBody>
      </p:sp>
      <p:sp>
        <p:nvSpPr>
          <p:cNvPr id="3" name="Content Placeholder 2">
            <a:extLst>
              <a:ext uri="{FF2B5EF4-FFF2-40B4-BE49-F238E27FC236}">
                <a16:creationId xmlns:a16="http://schemas.microsoft.com/office/drawing/2014/main" id="{52B1D7CD-83B3-963B-E22E-B7A8660FC0B8}"/>
              </a:ext>
            </a:extLst>
          </p:cNvPr>
          <p:cNvSpPr>
            <a:spLocks noGrp="1"/>
          </p:cNvSpPr>
          <p:nvPr>
            <p:ph sz="quarter" idx="10"/>
          </p:nvPr>
        </p:nvSpPr>
        <p:spPr/>
        <p:txBody>
          <a:bodyPr/>
          <a:lstStyle/>
          <a:p>
            <a:pPr marL="0" indent="0">
              <a:buNone/>
            </a:pPr>
            <a:r>
              <a:rPr lang="en-GB" b="1" dirty="0"/>
              <a:t>Unified Security </a:t>
            </a:r>
            <a:r>
              <a:rPr lang="en-GB" b="1" dirty="0" err="1"/>
              <a:t>Center</a:t>
            </a:r>
            <a:r>
              <a:rPr lang="en-GB" b="1" dirty="0"/>
              <a:t> </a:t>
            </a:r>
            <a:r>
              <a:rPr lang="en-GB" dirty="0"/>
              <a:t>– Manage and monitor </a:t>
            </a:r>
            <a:br>
              <a:rPr lang="en-GB" dirty="0"/>
            </a:br>
            <a:r>
              <a:rPr lang="en-GB" dirty="0"/>
              <a:t>security for cloud and on-premises databases.</a:t>
            </a:r>
          </a:p>
          <a:p>
            <a:pPr marL="0" indent="0">
              <a:buNone/>
            </a:pPr>
            <a:r>
              <a:rPr lang="en-GB" b="1" dirty="0"/>
              <a:t>Core Capabilities</a:t>
            </a:r>
          </a:p>
          <a:p>
            <a:pPr>
              <a:buFont typeface="Wingdings" pitchFamily="2" charset="2"/>
              <a:buChar char="§"/>
            </a:pPr>
            <a:r>
              <a:rPr lang="en-GB" b="1" dirty="0"/>
              <a:t>Risk Dashboard: </a:t>
            </a:r>
            <a:r>
              <a:rPr lang="en-GB" dirty="0"/>
              <a:t>Visualizes risk across users, data</a:t>
            </a:r>
            <a:br>
              <a:rPr lang="en-GB" dirty="0"/>
            </a:br>
            <a:r>
              <a:rPr lang="en-GB" dirty="0"/>
              <a:t>and configurations.</a:t>
            </a:r>
          </a:p>
          <a:p>
            <a:pPr>
              <a:buFont typeface="Wingdings" pitchFamily="2" charset="2"/>
              <a:buChar char="§"/>
            </a:pPr>
            <a:r>
              <a:rPr lang="en-GB" b="1" dirty="0"/>
              <a:t>User Monitoring: </a:t>
            </a:r>
            <a:r>
              <a:rPr lang="en-GB" dirty="0"/>
              <a:t>Audits user activities to detect potential issues.</a:t>
            </a:r>
          </a:p>
          <a:p>
            <a:pPr>
              <a:buFont typeface="Wingdings" pitchFamily="2" charset="2"/>
              <a:buChar char="§"/>
            </a:pPr>
            <a:r>
              <a:rPr lang="en-GB" b="1" dirty="0"/>
              <a:t>Data Masking: </a:t>
            </a:r>
            <a:r>
              <a:rPr lang="en-GB" dirty="0"/>
              <a:t>Protects sensitive data in test environments.</a:t>
            </a:r>
          </a:p>
          <a:p>
            <a:pPr>
              <a:buFont typeface="Wingdings" pitchFamily="2" charset="2"/>
              <a:buChar char="§"/>
            </a:pPr>
            <a:r>
              <a:rPr lang="en-GB" b="1" dirty="0"/>
              <a:t>Future-Ready: </a:t>
            </a:r>
            <a:r>
              <a:rPr lang="en-GB" dirty="0"/>
              <a:t>Regular updates add new security features.</a:t>
            </a:r>
          </a:p>
          <a:p>
            <a:pPr marL="0" indent="0">
              <a:buNone/>
            </a:pPr>
            <a:r>
              <a:rPr lang="en-GB" b="1" dirty="0"/>
              <a:t>Key Benefits</a:t>
            </a:r>
          </a:p>
          <a:p>
            <a:pPr>
              <a:buFont typeface="Wingdings" pitchFamily="2" charset="2"/>
              <a:buChar char="§"/>
            </a:pPr>
            <a:r>
              <a:rPr lang="en-GB" b="1" dirty="0"/>
              <a:t>Easy &amp; Efficient: </a:t>
            </a:r>
            <a:r>
              <a:rPr lang="en-GB" dirty="0"/>
              <a:t>No special expertise required—quick setup and automated security.</a:t>
            </a:r>
          </a:p>
          <a:p>
            <a:pPr>
              <a:buFont typeface="Wingdings" pitchFamily="2" charset="2"/>
              <a:buChar char="§"/>
            </a:pPr>
            <a:r>
              <a:rPr lang="en-GB" b="1" dirty="0"/>
              <a:t>Risk Mitigation: </a:t>
            </a:r>
            <a:r>
              <a:rPr lang="en-GB" dirty="0"/>
              <a:t>Saves time and reduces exposure to threats.</a:t>
            </a:r>
          </a:p>
          <a:p>
            <a:pPr>
              <a:buFont typeface="Wingdings" pitchFamily="2" charset="2"/>
              <a:buChar char="§"/>
            </a:pPr>
            <a:r>
              <a:rPr lang="en-GB" b="1" dirty="0"/>
              <a:t>Comprehensive Protection: </a:t>
            </a:r>
            <a:r>
              <a:rPr lang="en-GB" dirty="0" err="1"/>
              <a:t>Defense</a:t>
            </a:r>
            <a:r>
              <a:rPr lang="en-GB" dirty="0"/>
              <a:t>-in-depth security for all Oracle databases.</a:t>
            </a:r>
          </a:p>
        </p:txBody>
      </p:sp>
      <p:sp>
        <p:nvSpPr>
          <p:cNvPr id="4" name="Text Placeholder 3">
            <a:extLst>
              <a:ext uri="{FF2B5EF4-FFF2-40B4-BE49-F238E27FC236}">
                <a16:creationId xmlns:a16="http://schemas.microsoft.com/office/drawing/2014/main" id="{D06498C3-79A9-5158-5CDE-0160E34CA89B}"/>
              </a:ext>
            </a:extLst>
          </p:cNvPr>
          <p:cNvSpPr>
            <a:spLocks noGrp="1"/>
          </p:cNvSpPr>
          <p:nvPr>
            <p:ph type="body" sz="quarter" idx="11"/>
          </p:nvPr>
        </p:nvSpPr>
        <p:spPr/>
        <p:txBody>
          <a:bodyPr/>
          <a:lstStyle/>
          <a:p>
            <a:r>
              <a:rPr lang="en-GB" dirty="0"/>
              <a:t>Centralized Security for Cloud and On-Premises DBs</a:t>
            </a:r>
            <a:endParaRPr lang="en-CH" dirty="0"/>
          </a:p>
        </p:txBody>
      </p:sp>
      <p:sp>
        <p:nvSpPr>
          <p:cNvPr id="5" name="Footer Placeholder 4">
            <a:extLst>
              <a:ext uri="{FF2B5EF4-FFF2-40B4-BE49-F238E27FC236}">
                <a16:creationId xmlns:a16="http://schemas.microsoft.com/office/drawing/2014/main" id="{C2C04F21-FC66-5458-42AC-A7C7DFCAE52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81C5A17D-3C7A-0AD9-AB9B-3E69A22EB736}"/>
              </a:ext>
            </a:extLst>
          </p:cNvPr>
          <p:cNvSpPr>
            <a:spLocks noGrp="1"/>
          </p:cNvSpPr>
          <p:nvPr>
            <p:ph type="sldNum" sz="quarter" idx="12"/>
          </p:nvPr>
        </p:nvSpPr>
        <p:spPr/>
        <p:txBody>
          <a:bodyPr/>
          <a:lstStyle/>
          <a:p>
            <a:fld id="{1F90F471-3972-4120-B8B3-0237DE626C35}" type="slidenum">
              <a:rPr lang="en-US" smtClean="0"/>
              <a:pPr/>
              <a:t>5</a:t>
            </a:fld>
            <a:endParaRPr lang="en-US" dirty="0"/>
          </a:p>
        </p:txBody>
      </p:sp>
      <p:pic>
        <p:nvPicPr>
          <p:cNvPr id="7" name="Picture 6">
            <a:extLst>
              <a:ext uri="{FF2B5EF4-FFF2-40B4-BE49-F238E27FC236}">
                <a16:creationId xmlns:a16="http://schemas.microsoft.com/office/drawing/2014/main" id="{DAFF49D9-5A3E-8BAF-641F-57ED1A94954F}"/>
              </a:ext>
            </a:extLst>
          </p:cNvPr>
          <p:cNvPicPr>
            <a:picLocks noChangeAspect="1"/>
          </p:cNvPicPr>
          <p:nvPr/>
        </p:nvPicPr>
        <p:blipFill>
          <a:blip r:embed="rId3"/>
          <a:srcRect/>
          <a:stretch/>
        </p:blipFill>
        <p:spPr>
          <a:xfrm>
            <a:off x="6241144" y="-5595"/>
            <a:ext cx="5839517" cy="3909578"/>
          </a:xfrm>
          <a:prstGeom prst="rect">
            <a:avLst/>
          </a:prstGeom>
        </p:spPr>
      </p:pic>
    </p:spTree>
    <p:extLst>
      <p:ext uri="{BB962C8B-B14F-4D97-AF65-F5344CB8AC3E}">
        <p14:creationId xmlns:p14="http://schemas.microsoft.com/office/powerpoint/2010/main" val="163805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3467-3B02-3BA3-7DB5-D0BF9938002B}"/>
              </a:ext>
            </a:extLst>
          </p:cNvPr>
          <p:cNvSpPr>
            <a:spLocks noGrp="1"/>
          </p:cNvSpPr>
          <p:nvPr>
            <p:ph type="title"/>
          </p:nvPr>
        </p:nvSpPr>
        <p:spPr/>
        <p:txBody>
          <a:bodyPr/>
          <a:lstStyle/>
          <a:p>
            <a:r>
              <a:rPr lang="en-GB" dirty="0"/>
              <a:t>Oracle Data Safe Overview</a:t>
            </a:r>
            <a:endParaRPr lang="en-CH" dirty="0"/>
          </a:p>
        </p:txBody>
      </p:sp>
      <p:sp>
        <p:nvSpPr>
          <p:cNvPr id="4" name="Text Placeholder 3">
            <a:extLst>
              <a:ext uri="{FF2B5EF4-FFF2-40B4-BE49-F238E27FC236}">
                <a16:creationId xmlns:a16="http://schemas.microsoft.com/office/drawing/2014/main" id="{A9F5C14D-D582-002E-AF68-DFFA0BBF59B4}"/>
              </a:ext>
            </a:extLst>
          </p:cNvPr>
          <p:cNvSpPr>
            <a:spLocks noGrp="1"/>
          </p:cNvSpPr>
          <p:nvPr>
            <p:ph type="body" sz="quarter" idx="11"/>
          </p:nvPr>
        </p:nvSpPr>
        <p:spPr/>
        <p:txBody>
          <a:bodyPr/>
          <a:lstStyle/>
          <a:p>
            <a:r>
              <a:rPr lang="en-GB" dirty="0"/>
              <a:t>Key Features for Comprehensive Database Security</a:t>
            </a:r>
            <a:endParaRPr lang="en-CH" dirty="0"/>
          </a:p>
        </p:txBody>
      </p:sp>
      <p:sp>
        <p:nvSpPr>
          <p:cNvPr id="5" name="Footer Placeholder 4">
            <a:extLst>
              <a:ext uri="{FF2B5EF4-FFF2-40B4-BE49-F238E27FC236}">
                <a16:creationId xmlns:a16="http://schemas.microsoft.com/office/drawing/2014/main" id="{60BA373D-C312-D25D-86F7-02B14565257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552ABDCE-0F52-A64B-4E9B-B5866EF7DB57}"/>
              </a:ext>
            </a:extLst>
          </p:cNvPr>
          <p:cNvSpPr>
            <a:spLocks noGrp="1"/>
          </p:cNvSpPr>
          <p:nvPr>
            <p:ph type="sldNum" sz="quarter" idx="12"/>
          </p:nvPr>
        </p:nvSpPr>
        <p:spPr/>
        <p:txBody>
          <a:bodyPr/>
          <a:lstStyle/>
          <a:p>
            <a:fld id="{1F90F471-3972-4120-B8B3-0237DE626C35}" type="slidenum">
              <a:rPr lang="en-US" smtClean="0"/>
              <a:pPr/>
              <a:t>6</a:t>
            </a:fld>
            <a:endParaRPr lang="en-US" dirty="0"/>
          </a:p>
        </p:txBody>
      </p:sp>
      <p:pic>
        <p:nvPicPr>
          <p:cNvPr id="10" name="Content Placeholder 9">
            <a:extLst>
              <a:ext uri="{FF2B5EF4-FFF2-40B4-BE49-F238E27FC236}">
                <a16:creationId xmlns:a16="http://schemas.microsoft.com/office/drawing/2014/main" id="{C222F4B6-9616-23DD-13BB-881A2BA6B8C9}"/>
              </a:ext>
            </a:extLst>
          </p:cNvPr>
          <p:cNvPicPr>
            <a:picLocks noGrp="1" noChangeAspect="1"/>
          </p:cNvPicPr>
          <p:nvPr>
            <p:ph sz="quarter" idx="10"/>
          </p:nvPr>
        </p:nvPicPr>
        <p:blipFill>
          <a:blip r:embed="rId3"/>
          <a:srcRect/>
          <a:stretch/>
        </p:blipFill>
        <p:spPr>
          <a:xfrm>
            <a:off x="1368767" y="681812"/>
            <a:ext cx="9454465" cy="5806422"/>
          </a:xfrm>
          <a:prstGeom prst="rect">
            <a:avLst/>
          </a:prstGeom>
        </p:spPr>
      </p:pic>
    </p:spTree>
    <p:extLst>
      <p:ext uri="{BB962C8B-B14F-4D97-AF65-F5344CB8AC3E}">
        <p14:creationId xmlns:p14="http://schemas.microsoft.com/office/powerpoint/2010/main" val="3770541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6F9AB9-73FE-5AF8-5233-C94ED514209B}"/>
              </a:ext>
            </a:extLst>
          </p:cNvPr>
          <p:cNvSpPr>
            <a:spLocks noGrp="1"/>
          </p:cNvSpPr>
          <p:nvPr>
            <p:ph type="title"/>
          </p:nvPr>
        </p:nvSpPr>
        <p:spPr/>
        <p:txBody>
          <a:bodyPr/>
          <a:lstStyle/>
          <a:p>
            <a:r>
              <a:rPr lang="en-GB" dirty="0"/>
              <a:t>Data Safe Dashboard</a:t>
            </a:r>
            <a:endParaRPr lang="en-CH" dirty="0"/>
          </a:p>
        </p:txBody>
      </p:sp>
      <p:pic>
        <p:nvPicPr>
          <p:cNvPr id="19" name="Content Placeholder 18" descr="A screenshot of a security control&#10;&#10;Description automatically generated">
            <a:extLst>
              <a:ext uri="{FF2B5EF4-FFF2-40B4-BE49-F238E27FC236}">
                <a16:creationId xmlns:a16="http://schemas.microsoft.com/office/drawing/2014/main" id="{64EA15F2-FD92-17EA-1D75-D8DF9D130771}"/>
              </a:ext>
            </a:extLst>
          </p:cNvPr>
          <p:cNvPicPr>
            <a:picLocks noGrp="1" noChangeAspect="1"/>
          </p:cNvPicPr>
          <p:nvPr>
            <p:ph sz="half" idx="2"/>
          </p:nvPr>
        </p:nvPicPr>
        <p:blipFill>
          <a:blip r:embed="rId3"/>
          <a:stretch>
            <a:fillRect/>
          </a:stretch>
        </p:blipFill>
        <p:spPr>
          <a:xfrm>
            <a:off x="104775" y="1984552"/>
            <a:ext cx="6076950" cy="4287482"/>
          </a:xfrm>
          <a:prstGeom prst="rect">
            <a:avLst/>
          </a:prstGeom>
          <a:ln>
            <a:noFill/>
          </a:ln>
          <a:effectLst>
            <a:outerShdw blurRad="292100" dist="139700" dir="2700000" algn="tl" rotWithShape="0">
              <a:srgbClr val="333333">
                <a:alpha val="65000"/>
              </a:srgbClr>
            </a:outerShdw>
          </a:effectLst>
        </p:spPr>
      </p:pic>
      <p:pic>
        <p:nvPicPr>
          <p:cNvPr id="21" name="Content Placeholder 20" descr="A screenshot of a computer&#10;&#10;Description automatically generated">
            <a:extLst>
              <a:ext uri="{FF2B5EF4-FFF2-40B4-BE49-F238E27FC236}">
                <a16:creationId xmlns:a16="http://schemas.microsoft.com/office/drawing/2014/main" id="{B16958D0-C5D0-6C3A-0EA9-6CFC6EEEE11B}"/>
              </a:ext>
            </a:extLst>
          </p:cNvPr>
          <p:cNvPicPr>
            <a:picLocks noGrp="1" noChangeAspect="1"/>
          </p:cNvPicPr>
          <p:nvPr>
            <p:ph sz="half" idx="18"/>
          </p:nvPr>
        </p:nvPicPr>
        <p:blipFill>
          <a:blip r:embed="rId4"/>
          <a:stretch>
            <a:fillRect/>
          </a:stretch>
        </p:blipFill>
        <p:spPr>
          <a:xfrm>
            <a:off x="6380639" y="995391"/>
            <a:ext cx="5530373" cy="527664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AF7E4347-F8D0-A0DF-783B-A9CE59B97FC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CE807E37-F546-8CD2-5000-B936B8AE5EDB}"/>
              </a:ext>
            </a:extLst>
          </p:cNvPr>
          <p:cNvSpPr>
            <a:spLocks noGrp="1"/>
          </p:cNvSpPr>
          <p:nvPr>
            <p:ph type="body" sz="quarter" idx="11"/>
          </p:nvPr>
        </p:nvSpPr>
        <p:spPr/>
        <p:txBody>
          <a:bodyPr/>
          <a:lstStyle/>
          <a:p>
            <a:r>
              <a:rPr lang="en-GB" dirty="0"/>
              <a:t>Key Security Indicators at a Glance</a:t>
            </a:r>
            <a:endParaRPr lang="en-CH" dirty="0"/>
          </a:p>
        </p:txBody>
      </p:sp>
      <p:sp>
        <p:nvSpPr>
          <p:cNvPr id="6" name="Slide Number Placeholder 5">
            <a:extLst>
              <a:ext uri="{FF2B5EF4-FFF2-40B4-BE49-F238E27FC236}">
                <a16:creationId xmlns:a16="http://schemas.microsoft.com/office/drawing/2014/main" id="{79B15A94-3DEA-93B3-F008-9E5AC655A12C}"/>
              </a:ext>
            </a:extLst>
          </p:cNvPr>
          <p:cNvSpPr>
            <a:spLocks noGrp="1"/>
          </p:cNvSpPr>
          <p:nvPr>
            <p:ph type="sldNum" sz="quarter" idx="20"/>
          </p:nvPr>
        </p:nvSpPr>
        <p:spPr/>
        <p:txBody>
          <a:bodyPr/>
          <a:lstStyle/>
          <a:p>
            <a:fld id="{1F90F471-3972-4120-B8B3-0237DE626C35}" type="slidenum">
              <a:rPr lang="en-US" smtClean="0"/>
              <a:pPr/>
              <a:t>7</a:t>
            </a:fld>
            <a:endParaRPr lang="en-US" dirty="0"/>
          </a:p>
        </p:txBody>
      </p:sp>
    </p:spTree>
    <p:extLst>
      <p:ext uri="{BB962C8B-B14F-4D97-AF65-F5344CB8AC3E}">
        <p14:creationId xmlns:p14="http://schemas.microsoft.com/office/powerpoint/2010/main" val="509628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CC19-DFA5-506B-CD0A-A1886D3D800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F193E3F-0207-FD0A-86CC-F81C816C2D23}"/>
              </a:ext>
            </a:extLst>
          </p:cNvPr>
          <p:cNvSpPr>
            <a:spLocks noGrp="1"/>
          </p:cNvSpPr>
          <p:nvPr>
            <p:ph type="title"/>
          </p:nvPr>
        </p:nvSpPr>
        <p:spPr/>
        <p:txBody>
          <a:bodyPr/>
          <a:lstStyle/>
          <a:p>
            <a:r>
              <a:rPr lang="en-GB" dirty="0"/>
              <a:t>Database Security Assessment</a:t>
            </a:r>
            <a:endParaRPr lang="en-CH" dirty="0"/>
          </a:p>
        </p:txBody>
      </p:sp>
      <p:sp>
        <p:nvSpPr>
          <p:cNvPr id="8" name="Content Placeholder 7">
            <a:extLst>
              <a:ext uri="{FF2B5EF4-FFF2-40B4-BE49-F238E27FC236}">
                <a16:creationId xmlns:a16="http://schemas.microsoft.com/office/drawing/2014/main" id="{D9148A10-594B-0968-9C9C-D949F5118DEB}"/>
              </a:ext>
            </a:extLst>
          </p:cNvPr>
          <p:cNvSpPr>
            <a:spLocks noGrp="1"/>
          </p:cNvSpPr>
          <p:nvPr>
            <p:ph sz="half" idx="2"/>
          </p:nvPr>
        </p:nvSpPr>
        <p:spPr/>
        <p:txBody>
          <a:bodyPr/>
          <a:lstStyle/>
          <a:p>
            <a:pPr marL="0" indent="0">
              <a:buNone/>
            </a:pPr>
            <a:r>
              <a:rPr lang="en-GB" b="1" dirty="0"/>
              <a:t>Comprehensive Assessment</a:t>
            </a:r>
          </a:p>
          <a:p>
            <a:pPr>
              <a:buFont typeface="Wingdings" pitchFamily="2" charset="2"/>
              <a:buChar char="§"/>
            </a:pPr>
            <a:r>
              <a:rPr lang="en-GB" dirty="0"/>
              <a:t>Security parameters</a:t>
            </a:r>
          </a:p>
          <a:p>
            <a:pPr>
              <a:buFont typeface="Wingdings" pitchFamily="2" charset="2"/>
              <a:buChar char="§"/>
            </a:pPr>
            <a:r>
              <a:rPr lang="en-GB" dirty="0"/>
              <a:t>Security controls in use</a:t>
            </a:r>
          </a:p>
          <a:p>
            <a:pPr>
              <a:buFont typeface="Wingdings" pitchFamily="2" charset="2"/>
              <a:buChar char="§"/>
            </a:pPr>
            <a:r>
              <a:rPr lang="en-GB" dirty="0"/>
              <a:t>User roles and privileges</a:t>
            </a:r>
          </a:p>
          <a:p>
            <a:pPr marL="0" indent="0">
              <a:buNone/>
            </a:pPr>
            <a:r>
              <a:rPr lang="en-GB" b="1" dirty="0"/>
              <a:t>Landscape-Wide Risk Overview</a:t>
            </a:r>
          </a:p>
          <a:p>
            <a:pPr>
              <a:buFont typeface="Wingdings" pitchFamily="2" charset="2"/>
              <a:buChar char="§"/>
            </a:pPr>
            <a:r>
              <a:rPr lang="en-GB" dirty="0"/>
              <a:t>Identified risks with actionable recommendations</a:t>
            </a:r>
          </a:p>
          <a:p>
            <a:pPr marL="0" indent="0">
              <a:buNone/>
            </a:pPr>
            <a:r>
              <a:rPr lang="en-GB" b="1" dirty="0"/>
              <a:t>Compliance Mappings</a:t>
            </a:r>
          </a:p>
          <a:p>
            <a:pPr>
              <a:buFont typeface="Wingdings" pitchFamily="2" charset="2"/>
              <a:buChar char="§"/>
            </a:pPr>
            <a:r>
              <a:rPr lang="en-GB" dirty="0"/>
              <a:t>Aligns with GDPR, STIG, CIS standards</a:t>
            </a:r>
          </a:p>
          <a:p>
            <a:pPr>
              <a:buFont typeface="Wingdings" pitchFamily="2" charset="2"/>
              <a:buChar char="§"/>
            </a:pP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D23F1B81-10FD-8739-5BFC-174D5DD9A5B3}"/>
              </a:ext>
            </a:extLst>
          </p:cNvPr>
          <p:cNvPicPr>
            <a:picLocks noGrp="1" noChangeAspect="1"/>
          </p:cNvPicPr>
          <p:nvPr>
            <p:ph sz="half" idx="18"/>
          </p:nvPr>
        </p:nvPicPr>
        <p:blipFill>
          <a:blip r:embed="rId2"/>
          <a:stretch>
            <a:fillRect/>
          </a:stretch>
        </p:blipFill>
        <p:spPr>
          <a:xfrm>
            <a:off x="4917159" y="913071"/>
            <a:ext cx="6076950" cy="4575407"/>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548EFEAF-7044-2E08-AAE8-5FABC55C7A12}"/>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43516BE9-BA42-AD91-36D7-D146B81F33A7}"/>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B325930F-398F-F62C-4DE3-C8CCBA09BCE9}"/>
              </a:ext>
            </a:extLst>
          </p:cNvPr>
          <p:cNvSpPr>
            <a:spLocks noGrp="1"/>
          </p:cNvSpPr>
          <p:nvPr>
            <p:ph type="sldNum" sz="quarter" idx="20"/>
          </p:nvPr>
        </p:nvSpPr>
        <p:spPr/>
        <p:txBody>
          <a:bodyPr/>
          <a:lstStyle/>
          <a:p>
            <a:fld id="{1F90F471-3972-4120-B8B3-0237DE626C35}" type="slidenum">
              <a:rPr lang="en-US" smtClean="0"/>
              <a:pPr/>
              <a:t>8</a:t>
            </a:fld>
            <a:endParaRPr lang="en-US" dirty="0"/>
          </a:p>
        </p:txBody>
      </p:sp>
      <p:pic>
        <p:nvPicPr>
          <p:cNvPr id="14" name="Picture 13">
            <a:extLst>
              <a:ext uri="{FF2B5EF4-FFF2-40B4-BE49-F238E27FC236}">
                <a16:creationId xmlns:a16="http://schemas.microsoft.com/office/drawing/2014/main" id="{53C47844-31FE-1755-DCFD-DFC82F90EE1C}"/>
              </a:ext>
            </a:extLst>
          </p:cNvPr>
          <p:cNvPicPr>
            <a:picLocks noChangeAspect="1"/>
          </p:cNvPicPr>
          <p:nvPr/>
        </p:nvPicPr>
        <p:blipFill>
          <a:blip r:embed="rId3"/>
          <a:stretch>
            <a:fillRect/>
          </a:stretch>
        </p:blipFill>
        <p:spPr>
          <a:xfrm>
            <a:off x="10675984" y="380999"/>
            <a:ext cx="1135015" cy="1492500"/>
          </a:xfrm>
          <a:prstGeom prst="rect">
            <a:avLst/>
          </a:prstGeom>
          <a:ln>
            <a:noFill/>
          </a:ln>
          <a:effectLst>
            <a:outerShdw blurRad="292100" dist="139700" dir="2700000" algn="tl" rotWithShape="0">
              <a:srgbClr val="333333">
                <a:alpha val="65000"/>
              </a:srgbClr>
            </a:outerShdw>
          </a:effectLst>
        </p:spPr>
      </p:pic>
      <p:pic>
        <p:nvPicPr>
          <p:cNvPr id="11" name="Picture 10" descr="A screenshot of a computer&#10;&#10;Description automatically generated">
            <a:extLst>
              <a:ext uri="{FF2B5EF4-FFF2-40B4-BE49-F238E27FC236}">
                <a16:creationId xmlns:a16="http://schemas.microsoft.com/office/drawing/2014/main" id="{228B9A3B-F0DE-B93B-05E4-597C57502ABC}"/>
              </a:ext>
            </a:extLst>
          </p:cNvPr>
          <p:cNvPicPr>
            <a:picLocks noChangeAspect="1"/>
          </p:cNvPicPr>
          <p:nvPr/>
        </p:nvPicPr>
        <p:blipFill>
          <a:blip r:embed="rId4"/>
          <a:stretch>
            <a:fillRect/>
          </a:stretch>
        </p:blipFill>
        <p:spPr>
          <a:xfrm>
            <a:off x="8185117" y="3798695"/>
            <a:ext cx="3625882" cy="2510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65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2C9-BBA6-7D60-CC75-7D28DAFB250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36EF3B3-956E-E566-378F-EDA1787958F5}"/>
              </a:ext>
            </a:extLst>
          </p:cNvPr>
          <p:cNvSpPr>
            <a:spLocks noGrp="1"/>
          </p:cNvSpPr>
          <p:nvPr>
            <p:ph type="title"/>
          </p:nvPr>
        </p:nvSpPr>
        <p:spPr/>
        <p:txBody>
          <a:bodyPr/>
          <a:lstStyle/>
          <a:p>
            <a:r>
              <a:rPr lang="en-GB" dirty="0"/>
              <a:t>Database Security Assessment</a:t>
            </a:r>
            <a:endParaRPr lang="en-CH" dirty="0"/>
          </a:p>
        </p:txBody>
      </p:sp>
      <p:sp>
        <p:nvSpPr>
          <p:cNvPr id="8" name="Content Placeholder 7">
            <a:extLst>
              <a:ext uri="{FF2B5EF4-FFF2-40B4-BE49-F238E27FC236}">
                <a16:creationId xmlns:a16="http://schemas.microsoft.com/office/drawing/2014/main" id="{D19E74BA-3C8F-E5E4-29C1-575E16EDE35E}"/>
              </a:ext>
            </a:extLst>
          </p:cNvPr>
          <p:cNvSpPr>
            <a:spLocks noGrp="1"/>
          </p:cNvSpPr>
          <p:nvPr>
            <p:ph sz="half" idx="2"/>
          </p:nvPr>
        </p:nvSpPr>
        <p:spPr/>
        <p:txBody>
          <a:bodyPr/>
          <a:lstStyle/>
          <a:p>
            <a:pPr marL="0" indent="0">
              <a:buNone/>
            </a:pPr>
            <a:r>
              <a:rPr lang="en-GB" b="1" dirty="0"/>
              <a:t>Establish a Security Baseline</a:t>
            </a:r>
          </a:p>
          <a:p>
            <a:pPr>
              <a:buFont typeface="Wingdings" pitchFamily="2" charset="2"/>
              <a:buChar char="§"/>
            </a:pPr>
            <a:r>
              <a:rPr lang="en-GB" dirty="0"/>
              <a:t>Define a baseline configuration for secure operations.</a:t>
            </a:r>
          </a:p>
          <a:p>
            <a:pPr marL="0" indent="0">
              <a:buNone/>
            </a:pPr>
            <a:r>
              <a:rPr lang="en-GB" b="1" dirty="0"/>
              <a:t>Automatic Comparisons</a:t>
            </a:r>
          </a:p>
          <a:p>
            <a:pPr>
              <a:buFont typeface="Wingdings" pitchFamily="2" charset="2"/>
              <a:buChar char="§"/>
            </a:pPr>
            <a:r>
              <a:rPr lang="en-GB" dirty="0"/>
              <a:t>New assessments are automatically checked against the baseline.</a:t>
            </a:r>
          </a:p>
          <a:p>
            <a:pPr marL="0" indent="0">
              <a:buNone/>
            </a:pPr>
            <a:r>
              <a:rPr lang="en-GB" b="1" dirty="0"/>
              <a:t>Notifications for Drift</a:t>
            </a:r>
          </a:p>
          <a:p>
            <a:pPr>
              <a:buFont typeface="Wingdings" pitchFamily="2" charset="2"/>
              <a:buChar char="§"/>
            </a:pPr>
            <a:r>
              <a:rPr lang="en-GB" dirty="0"/>
              <a:t>Receive alerts and review any deviations from the baseline to address potential risks.</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3DCB3934-BB92-F9D8-C23F-F63877C4ACC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00FF06B-DB9C-7DB7-8F97-BA2C1B496CFF}"/>
              </a:ext>
            </a:extLst>
          </p:cNvPr>
          <p:cNvSpPr>
            <a:spLocks noGrp="1"/>
          </p:cNvSpPr>
          <p:nvPr>
            <p:ph type="body" sz="quarter" idx="11"/>
          </p:nvPr>
        </p:nvSpPr>
        <p:spPr/>
        <p:txBody>
          <a:bodyPr/>
          <a:lstStyle/>
          <a:p>
            <a:r>
              <a:rPr lang="en-GB" dirty="0"/>
              <a:t>Detecting Configuration Drifts</a:t>
            </a:r>
            <a:endParaRPr lang="en-CH" dirty="0"/>
          </a:p>
        </p:txBody>
      </p:sp>
      <p:sp>
        <p:nvSpPr>
          <p:cNvPr id="6" name="Slide Number Placeholder 5">
            <a:extLst>
              <a:ext uri="{FF2B5EF4-FFF2-40B4-BE49-F238E27FC236}">
                <a16:creationId xmlns:a16="http://schemas.microsoft.com/office/drawing/2014/main" id="{83E485C5-2293-BE1A-E7C9-6F5CF697CD45}"/>
              </a:ext>
            </a:extLst>
          </p:cNvPr>
          <p:cNvSpPr>
            <a:spLocks noGrp="1"/>
          </p:cNvSpPr>
          <p:nvPr>
            <p:ph type="sldNum" sz="quarter" idx="20"/>
          </p:nvPr>
        </p:nvSpPr>
        <p:spPr/>
        <p:txBody>
          <a:bodyPr/>
          <a:lstStyle/>
          <a:p>
            <a:fld id="{1F90F471-3972-4120-B8B3-0237DE626C35}" type="slidenum">
              <a:rPr lang="en-US" smtClean="0"/>
              <a:pPr/>
              <a:t>9</a:t>
            </a:fld>
            <a:endParaRPr lang="en-US" dirty="0"/>
          </a:p>
        </p:txBody>
      </p:sp>
      <p:pic>
        <p:nvPicPr>
          <p:cNvPr id="14" name="Picture 13">
            <a:extLst>
              <a:ext uri="{FF2B5EF4-FFF2-40B4-BE49-F238E27FC236}">
                <a16:creationId xmlns:a16="http://schemas.microsoft.com/office/drawing/2014/main" id="{A6328EF4-AB45-731E-CE16-B5BEA43113EB}"/>
              </a:ext>
            </a:extLst>
          </p:cNvPr>
          <p:cNvPicPr>
            <a:picLocks noChangeAspect="1"/>
          </p:cNvPicPr>
          <p:nvPr/>
        </p:nvPicPr>
        <p:blipFill>
          <a:blip r:embed="rId3"/>
          <a:stretch>
            <a:fillRect/>
          </a:stretch>
        </p:blipFill>
        <p:spPr>
          <a:xfrm>
            <a:off x="10675984" y="380999"/>
            <a:ext cx="1135015" cy="1492500"/>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CD6F928D-08C6-073E-9671-D0BD50F6E676}"/>
              </a:ext>
            </a:extLst>
          </p:cNvPr>
          <p:cNvPicPr>
            <a:picLocks noGrp="1" noChangeAspect="1"/>
          </p:cNvPicPr>
          <p:nvPr>
            <p:ph sz="half" idx="18"/>
          </p:nvPr>
        </p:nvPicPr>
        <p:blipFill>
          <a:blip r:embed="rId4"/>
          <a:stretch>
            <a:fillRect/>
          </a:stretch>
        </p:blipFill>
        <p:spPr>
          <a:xfrm>
            <a:off x="5126354" y="3834607"/>
            <a:ext cx="6684645" cy="2474753"/>
          </a:xfrm>
          <a:prstGeom prst="rect">
            <a:avLst/>
          </a:prstGeom>
        </p:spPr>
      </p:pic>
    </p:spTree>
    <p:extLst>
      <p:ext uri="{BB962C8B-B14F-4D97-AF65-F5344CB8AC3E}">
        <p14:creationId xmlns:p14="http://schemas.microsoft.com/office/powerpoint/2010/main" val="980070819"/>
      </p:ext>
    </p:extLst>
  </p:cSld>
  <p:clrMapOvr>
    <a:masterClrMapping/>
  </p:clrMapOvr>
</p:sld>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Acc_PPT_IMP_Tmplt_Graphik_Fixed-Accessibility_20220110" id="{C5903050-33F9-3B47-BADC-1229EE1B2C4D}" vid="{58290BE2-F0E8-CC4F-AE12-B5C3653AD733}"/>
    </a:ext>
  </a:extLst>
</a:theme>
</file>

<file path=ppt/theme/theme2.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9EF807C2354943A31A31FB9E6B8A38" ma:contentTypeVersion="2" ma:contentTypeDescription="Create a new document." ma:contentTypeScope="" ma:versionID="f03a519f31e72ece704f842ab0e4ba72">
  <xsd:schema xmlns:xsd="http://www.w3.org/2001/XMLSchema" xmlns:xs="http://www.w3.org/2001/XMLSchema" xmlns:p="http://schemas.microsoft.com/office/2006/metadata/properties" xmlns:ns2="5d757215-fbc3-4533-822f-84ec73f97a40" targetNamespace="http://schemas.microsoft.com/office/2006/metadata/properties" ma:root="true" ma:fieldsID="1cb72d0557a9ded9ba0b46b2c3d18190" ns2:_="">
    <xsd:import namespace="5d757215-fbc3-4533-822f-84ec73f97a4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57215-fbc3-4533-822f-84ec73f97a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BFFC05-B2F6-4CED-BE65-F75B1EB7AD7B}">
  <ds:schemaRefs>
    <ds:schemaRef ds:uri="http://purl.org/dc/elements/1.1/"/>
    <ds:schemaRef ds:uri="http://purl.org/dc/terms/"/>
    <ds:schemaRef ds:uri="http://schemas.microsoft.com/office/2006/metadata/propertie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5d757215-fbc3-4533-822f-84ec73f97a40"/>
    <ds:schemaRef ds:uri="http://www.w3.org/XML/1998/namespace"/>
  </ds:schemaRefs>
</ds:datastoreItem>
</file>

<file path=customXml/itemProps2.xml><?xml version="1.0" encoding="utf-8"?>
<ds:datastoreItem xmlns:ds="http://schemas.openxmlformats.org/officeDocument/2006/customXml" ds:itemID="{CFB95095-D3DE-4DE5-BB17-E1EF8BB262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757215-fbc3-4533-822f-84ec73f97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Accenture 2020</Template>
  <TotalTime>12398</TotalTime>
  <Words>3539</Words>
  <Application>Microsoft Macintosh PowerPoint</Application>
  <PresentationFormat>Widescreen</PresentationFormat>
  <Paragraphs>364</Paragraphs>
  <Slides>34</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Courier New</vt:lpstr>
      <vt:lpstr>Graphik</vt:lpstr>
      <vt:lpstr>GT Sectra Fine Rg</vt:lpstr>
      <vt:lpstr>Oracle Sans</vt:lpstr>
      <vt:lpstr>System Font</vt:lpstr>
      <vt:lpstr>Wingdings</vt:lpstr>
      <vt:lpstr>Accenture 2020</vt:lpstr>
      <vt:lpstr>Oracle Cloud Infrastructure Security</vt:lpstr>
      <vt:lpstr>OCI Security</vt:lpstr>
      <vt:lpstr>Data: The Crown Jewel of Your Organization</vt:lpstr>
      <vt:lpstr>Why Oracle Data Safe?</vt:lpstr>
      <vt:lpstr>Oracle Data Safe Overview</vt:lpstr>
      <vt:lpstr>Oracle Data Safe Overview</vt:lpstr>
      <vt:lpstr>Data Safe Dashboard</vt:lpstr>
      <vt:lpstr>Database Security Assessment</vt:lpstr>
      <vt:lpstr>Database Security Assessment</vt:lpstr>
      <vt:lpstr>User Risk Assessment</vt:lpstr>
      <vt:lpstr>User Risk Assessment</vt:lpstr>
      <vt:lpstr>User Profile Insight</vt:lpstr>
      <vt:lpstr>User Activity Auditing</vt:lpstr>
      <vt:lpstr>Audit Insights Dashboard</vt:lpstr>
      <vt:lpstr>Audit Data Retention Management</vt:lpstr>
      <vt:lpstr>SQL Firewall</vt:lpstr>
      <vt:lpstr>SQL Firewall</vt:lpstr>
      <vt:lpstr>Sensitiv Data Discovery</vt:lpstr>
      <vt:lpstr>Sensitiv Data Discovery</vt:lpstr>
      <vt:lpstr>Data Masking</vt:lpstr>
      <vt:lpstr>Data Masking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this template</dc:title>
  <dc:subject>Accenture PowerPoint Template 16x9 Graphik</dc:subject>
  <dc:creator>Oehrli, Stefan</dc:creator>
  <cp:lastModifiedBy>Oehrli, Stefan</cp:lastModifiedBy>
  <cp:revision>43</cp:revision>
  <cp:lastPrinted>2020-11-17T04:05:48Z</cp:lastPrinted>
  <dcterms:created xsi:type="dcterms:W3CDTF">2023-04-03T06:37:13Z</dcterms:created>
  <dcterms:modified xsi:type="dcterms:W3CDTF">2024-11-14T09:27:21Z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0x010100339EF807C2354943A31A31FB9E6B8A38</vt:lpwstr>
  </property>
</Properties>
</file>